
<file path=[Content_Types].xml><?xml version="1.0" encoding="utf-8"?>
<Types xmlns="http://schemas.openxmlformats.org/package/2006/content-types">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diagrams/layout9.xml" ContentType="application/vnd.openxmlformats-officedocument.drawingml.diagram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drawing9.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diagrams/quickStyle9.xml" ContentType="application/vnd.openxmlformats-officedocument.drawingml.diagramStyl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diagrams/layout6.xml" ContentType="application/vnd.openxmlformats-officedocument.drawingml.diagramLayout+xml"/>
  <Override PartName="/ppt/diagrams/data9.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Lst>
  <p:notesMasterIdLst>
    <p:notesMasterId r:id="rId22"/>
  </p:notesMasterIdLst>
  <p:handoutMasterIdLst>
    <p:handoutMasterId r:id="rId23"/>
  </p:handoutMasterIdLst>
  <p:sldIdLst>
    <p:sldId id="256" r:id="rId2"/>
    <p:sldId id="618" r:id="rId3"/>
    <p:sldId id="645" r:id="rId4"/>
    <p:sldId id="647" r:id="rId5"/>
    <p:sldId id="648" r:id="rId6"/>
    <p:sldId id="649" r:id="rId7"/>
    <p:sldId id="629" r:id="rId8"/>
    <p:sldId id="633" r:id="rId9"/>
    <p:sldId id="623" r:id="rId10"/>
    <p:sldId id="636" r:id="rId11"/>
    <p:sldId id="637" r:id="rId12"/>
    <p:sldId id="638" r:id="rId13"/>
    <p:sldId id="639" r:id="rId14"/>
    <p:sldId id="640" r:id="rId15"/>
    <p:sldId id="641" r:id="rId16"/>
    <p:sldId id="621" r:id="rId17"/>
    <p:sldId id="634" r:id="rId18"/>
    <p:sldId id="635" r:id="rId19"/>
    <p:sldId id="642" r:id="rId20"/>
    <p:sldId id="643" r:id="rId21"/>
  </p:sldIdLst>
  <p:sldSz cx="9144000" cy="6858000" type="screen4x3"/>
  <p:notesSz cx="6985000" cy="9271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724F7"/>
    <a:srgbClr val="C3CAFD"/>
    <a:srgbClr val="D6FFFD"/>
    <a:srgbClr val="9999FF"/>
    <a:srgbClr val="000000"/>
    <a:srgbClr val="ECEDFD"/>
    <a:srgbClr val="D6DAFD"/>
    <a:srgbClr val="FF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9852" autoAdjust="0"/>
  </p:normalViewPr>
  <p:slideViewPr>
    <p:cSldViewPr>
      <p:cViewPr>
        <p:scale>
          <a:sx n="100" d="100"/>
          <a:sy n="100" d="100"/>
        </p:scale>
        <p:origin x="-354" y="-78"/>
      </p:cViewPr>
      <p:guideLst>
        <p:guide orient="horz" pos="288"/>
        <p:guide orient="horz" pos="1248"/>
        <p:guide pos="5073"/>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51" d="100"/>
          <a:sy n="51" d="100"/>
        </p:scale>
        <p:origin x="-2634" y="-96"/>
      </p:cViewPr>
      <p:guideLst>
        <p:guide orient="horz" pos="2920"/>
        <p:guide pos="220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C50211-C08B-534A-A00E-14979A406B12}" type="doc">
      <dgm:prSet loTypeId="urn:microsoft.com/office/officeart/2005/8/layout/pList2#1" loCatId="" qsTypeId="urn:microsoft.com/office/officeart/2005/8/quickstyle/simple4" qsCatId="simple" csTypeId="urn:microsoft.com/office/officeart/2005/8/colors/accent1_2" csCatId="accent1" phldr="1"/>
      <dgm:spPr/>
    </dgm:pt>
    <dgm:pt modelId="{0D9C4C33-64BE-1F47-ABCC-BCEB064B3BE1}">
      <dgm:prSet phldrT="[Text]"/>
      <dgm:spPr/>
      <dgm:t>
        <a:bodyPr/>
        <a:lstStyle/>
        <a:p>
          <a:endParaRPr lang="zh-CN" altLang="en-US" dirty="0"/>
        </a:p>
      </dgm:t>
    </dgm:pt>
    <dgm:pt modelId="{575B9BEC-2761-C84E-8AE0-CFF1A6F4309C}" type="parTrans" cxnId="{02E29CE7-FF4A-6848-97B7-3948C01F0429}">
      <dgm:prSet/>
      <dgm:spPr/>
      <dgm:t>
        <a:bodyPr/>
        <a:lstStyle/>
        <a:p>
          <a:endParaRPr lang="zh-CN" altLang="en-US"/>
        </a:p>
      </dgm:t>
    </dgm:pt>
    <dgm:pt modelId="{ACE867DE-A19C-B848-AAA8-09783B8DCE6A}" type="sibTrans" cxnId="{02E29CE7-FF4A-6848-97B7-3948C01F0429}">
      <dgm:prSet/>
      <dgm:spPr/>
      <dgm:t>
        <a:bodyPr/>
        <a:lstStyle/>
        <a:p>
          <a:endParaRPr lang="zh-CN" altLang="en-US"/>
        </a:p>
      </dgm:t>
    </dgm:pt>
    <dgm:pt modelId="{100BDBF1-6994-A54E-913B-75ED5F3EBE4E}">
      <dgm:prSet phldrT="[Text]"/>
      <dgm:spPr/>
      <dgm:t>
        <a:bodyPr/>
        <a:lstStyle/>
        <a:p>
          <a:endParaRPr lang="zh-CN" altLang="en-US" dirty="0"/>
        </a:p>
      </dgm:t>
    </dgm:pt>
    <dgm:pt modelId="{C1239360-9187-5B4A-BCEE-5F21733EBE3B}" type="parTrans" cxnId="{73D57BDF-07C6-CA45-8A42-DC6AA22C2B81}">
      <dgm:prSet/>
      <dgm:spPr/>
      <dgm:t>
        <a:bodyPr/>
        <a:lstStyle/>
        <a:p>
          <a:endParaRPr lang="zh-CN" altLang="en-US"/>
        </a:p>
      </dgm:t>
    </dgm:pt>
    <dgm:pt modelId="{898A2E90-67D9-964E-A142-A58F3912A52D}" type="sibTrans" cxnId="{73D57BDF-07C6-CA45-8A42-DC6AA22C2B81}">
      <dgm:prSet/>
      <dgm:spPr/>
      <dgm:t>
        <a:bodyPr/>
        <a:lstStyle/>
        <a:p>
          <a:endParaRPr lang="zh-CN" altLang="en-US"/>
        </a:p>
      </dgm:t>
    </dgm:pt>
    <dgm:pt modelId="{0F290DE7-2A5C-CD42-AFE5-7B1FA9FBDB1B}">
      <dgm:prSet phldrT="[Text]"/>
      <dgm:spPr/>
      <dgm:t>
        <a:bodyPr/>
        <a:lstStyle/>
        <a:p>
          <a:endParaRPr lang="zh-CN" altLang="en-US" dirty="0"/>
        </a:p>
      </dgm:t>
    </dgm:pt>
    <dgm:pt modelId="{D9E03C9F-8870-F64A-BCC2-DA04BBFB6D8A}" type="parTrans" cxnId="{F9F8E89A-065F-2241-BB7B-23C0A9A63218}">
      <dgm:prSet/>
      <dgm:spPr/>
      <dgm:t>
        <a:bodyPr/>
        <a:lstStyle/>
        <a:p>
          <a:endParaRPr lang="zh-CN" altLang="en-US"/>
        </a:p>
      </dgm:t>
    </dgm:pt>
    <dgm:pt modelId="{193B2CD3-E0E6-2649-B067-E7E416882B0C}" type="sibTrans" cxnId="{F9F8E89A-065F-2241-BB7B-23C0A9A63218}">
      <dgm:prSet/>
      <dgm:spPr/>
      <dgm:t>
        <a:bodyPr/>
        <a:lstStyle/>
        <a:p>
          <a:endParaRPr lang="zh-CN" altLang="en-US"/>
        </a:p>
      </dgm:t>
    </dgm:pt>
    <dgm:pt modelId="{758A272A-8120-B243-AAA8-5B1167650CFD}">
      <dgm:prSet phldrT="[Text]"/>
      <dgm:spPr/>
      <dgm:t>
        <a:bodyPr/>
        <a:lstStyle/>
        <a:p>
          <a:endParaRPr lang="zh-CN" altLang="en-US" dirty="0"/>
        </a:p>
      </dgm:t>
    </dgm:pt>
    <dgm:pt modelId="{C2BF85C4-6F23-3A45-B54B-ABA8EE5CAB4E}" type="parTrans" cxnId="{A92E2B89-D7E5-9D4B-AA6C-F43852918781}">
      <dgm:prSet/>
      <dgm:spPr/>
      <dgm:t>
        <a:bodyPr/>
        <a:lstStyle/>
        <a:p>
          <a:endParaRPr lang="zh-CN" altLang="en-US"/>
        </a:p>
      </dgm:t>
    </dgm:pt>
    <dgm:pt modelId="{DAE14781-3B8D-0C4D-80D7-B48CE576E00F}" type="sibTrans" cxnId="{A92E2B89-D7E5-9D4B-AA6C-F43852918781}">
      <dgm:prSet/>
      <dgm:spPr/>
      <dgm:t>
        <a:bodyPr/>
        <a:lstStyle/>
        <a:p>
          <a:endParaRPr lang="zh-CN" altLang="en-US"/>
        </a:p>
      </dgm:t>
    </dgm:pt>
    <dgm:pt modelId="{A0431D8F-0B90-284D-B886-B10EC37778E4}">
      <dgm:prSet phldrT="[Text]"/>
      <dgm:spPr/>
      <dgm:t>
        <a:bodyPr/>
        <a:lstStyle/>
        <a:p>
          <a:endParaRPr lang="zh-CN" altLang="en-US" dirty="0"/>
        </a:p>
      </dgm:t>
    </dgm:pt>
    <dgm:pt modelId="{7A63983C-876F-A141-974C-5278A5673788}" type="parTrans" cxnId="{50DC352F-A403-364C-AC46-853FF8BAE155}">
      <dgm:prSet/>
      <dgm:spPr/>
      <dgm:t>
        <a:bodyPr/>
        <a:lstStyle/>
        <a:p>
          <a:endParaRPr lang="zh-CN" altLang="en-US"/>
        </a:p>
      </dgm:t>
    </dgm:pt>
    <dgm:pt modelId="{E8507421-D770-604F-A742-2D6C06147B23}" type="sibTrans" cxnId="{50DC352F-A403-364C-AC46-853FF8BAE155}">
      <dgm:prSet/>
      <dgm:spPr/>
      <dgm:t>
        <a:bodyPr/>
        <a:lstStyle/>
        <a:p>
          <a:endParaRPr lang="zh-CN" altLang="en-US"/>
        </a:p>
      </dgm:t>
    </dgm:pt>
    <dgm:pt modelId="{B2FDEA32-CA14-5240-829B-2B8FBF733605}">
      <dgm:prSet phldrT="[Text]"/>
      <dgm:spPr/>
      <dgm:t>
        <a:bodyPr/>
        <a:lstStyle/>
        <a:p>
          <a:endParaRPr lang="zh-CN" altLang="en-US" dirty="0"/>
        </a:p>
      </dgm:t>
    </dgm:pt>
    <dgm:pt modelId="{0A28DD0A-50AF-E54F-886F-8AE9288287B9}" type="parTrans" cxnId="{190A329E-78CE-6D44-9166-2C0F600ED581}">
      <dgm:prSet/>
      <dgm:spPr/>
      <dgm:t>
        <a:bodyPr/>
        <a:lstStyle/>
        <a:p>
          <a:endParaRPr lang="zh-CN" altLang="en-US"/>
        </a:p>
      </dgm:t>
    </dgm:pt>
    <dgm:pt modelId="{D3C527C2-DD47-B14E-9CA7-E2988D49A56F}" type="sibTrans" cxnId="{190A329E-78CE-6D44-9166-2C0F600ED581}">
      <dgm:prSet/>
      <dgm:spPr/>
      <dgm:t>
        <a:bodyPr/>
        <a:lstStyle/>
        <a:p>
          <a:endParaRPr lang="zh-CN" altLang="en-US"/>
        </a:p>
      </dgm:t>
    </dgm:pt>
    <dgm:pt modelId="{7C66A00E-5B1F-8E49-AE27-B33838A3FF27}">
      <dgm:prSet phldrT="[Text]"/>
      <dgm:spPr/>
      <dgm:t>
        <a:bodyPr/>
        <a:lstStyle/>
        <a:p>
          <a:endParaRPr lang="zh-CN" altLang="en-US" dirty="0"/>
        </a:p>
      </dgm:t>
    </dgm:pt>
    <dgm:pt modelId="{B134FEC9-0204-1442-9A85-767A135B3303}" type="parTrans" cxnId="{D9561666-4D2B-7843-9396-81BD1DFFBA6B}">
      <dgm:prSet/>
      <dgm:spPr/>
      <dgm:t>
        <a:bodyPr/>
        <a:lstStyle/>
        <a:p>
          <a:endParaRPr lang="zh-CN" altLang="en-US"/>
        </a:p>
      </dgm:t>
    </dgm:pt>
    <dgm:pt modelId="{EAC8E130-CEC3-A043-B73D-1F2A65B80246}" type="sibTrans" cxnId="{D9561666-4D2B-7843-9396-81BD1DFFBA6B}">
      <dgm:prSet/>
      <dgm:spPr/>
      <dgm:t>
        <a:bodyPr/>
        <a:lstStyle/>
        <a:p>
          <a:endParaRPr lang="zh-CN" altLang="en-US"/>
        </a:p>
      </dgm:t>
    </dgm:pt>
    <dgm:pt modelId="{1CC35913-CEDA-E444-8459-C7568095D7D1}" type="pres">
      <dgm:prSet presAssocID="{7EC50211-C08B-534A-A00E-14979A406B12}" presName="Name0" presStyleCnt="0">
        <dgm:presLayoutVars>
          <dgm:dir/>
          <dgm:resizeHandles val="exact"/>
        </dgm:presLayoutVars>
      </dgm:prSet>
      <dgm:spPr/>
    </dgm:pt>
    <dgm:pt modelId="{726E41E9-7ABE-1648-8985-F62A82BD379D}" type="pres">
      <dgm:prSet presAssocID="{7EC50211-C08B-534A-A00E-14979A406B12}" presName="bkgdShp" presStyleLbl="alignAccFollowNode1" presStyleIdx="0" presStyleCnt="1" custScaleY="61616" custLinFactNeighborY="-9091"/>
      <dgm:spPr>
        <a:solidFill>
          <a:srgbClr val="9999FF"/>
        </a:solidFill>
      </dgm:spPr>
    </dgm:pt>
    <dgm:pt modelId="{FB6F38C5-4337-5E4A-A163-52A65F4C727C}" type="pres">
      <dgm:prSet presAssocID="{7EC50211-C08B-534A-A00E-14979A406B12}" presName="linComp" presStyleCnt="0"/>
      <dgm:spPr/>
    </dgm:pt>
    <dgm:pt modelId="{08F2A66F-63A4-8342-8BBB-CB194298A7E2}" type="pres">
      <dgm:prSet presAssocID="{0D9C4C33-64BE-1F47-ABCC-BCEB064B3BE1}" presName="compNode" presStyleCnt="0"/>
      <dgm:spPr/>
    </dgm:pt>
    <dgm:pt modelId="{D378C3E0-142A-6E42-951B-B554D5E15A7A}" type="pres">
      <dgm:prSet presAssocID="{0D9C4C33-64BE-1F47-ABCC-BCEB064B3BE1}" presName="node" presStyleLbl="node1" presStyleIdx="0" presStyleCnt="7" custScaleY="131405">
        <dgm:presLayoutVars>
          <dgm:bulletEnabled val="1"/>
        </dgm:presLayoutVars>
      </dgm:prSet>
      <dgm:spPr/>
      <dgm:t>
        <a:bodyPr/>
        <a:lstStyle/>
        <a:p>
          <a:endParaRPr lang="zh-CN" altLang="en-US"/>
        </a:p>
      </dgm:t>
    </dgm:pt>
    <dgm:pt modelId="{F889C336-76D1-4244-AB17-4F226394CE20}" type="pres">
      <dgm:prSet presAssocID="{0D9C4C33-64BE-1F47-ABCC-BCEB064B3BE1}" presName="invisiNode" presStyleLbl="node1" presStyleIdx="0" presStyleCnt="7"/>
      <dgm:spPr/>
    </dgm:pt>
    <dgm:pt modelId="{B02CBB50-9EAC-014B-83F4-BAC693E05CCF}" type="pres">
      <dgm:prSet presAssocID="{0D9C4C33-64BE-1F47-ABCC-BCEB064B3BE1}" presName="imagNode" presStyleLbl="fgImgPlace1" presStyleIdx="0" presStyleCnt="7" custScaleY="65657"/>
      <dgm:spPr/>
    </dgm:pt>
    <dgm:pt modelId="{BD7DC5A2-0638-CA41-815A-5A35B68A2A34}" type="pres">
      <dgm:prSet presAssocID="{ACE867DE-A19C-B848-AAA8-09783B8DCE6A}" presName="sibTrans" presStyleLbl="sibTrans2D1" presStyleIdx="0" presStyleCnt="0"/>
      <dgm:spPr/>
      <dgm:t>
        <a:bodyPr/>
        <a:lstStyle/>
        <a:p>
          <a:endParaRPr lang="zh-CN" altLang="en-US"/>
        </a:p>
      </dgm:t>
    </dgm:pt>
    <dgm:pt modelId="{24124F1F-8521-A344-997F-3970C8C5AEF1}" type="pres">
      <dgm:prSet presAssocID="{100BDBF1-6994-A54E-913B-75ED5F3EBE4E}" presName="compNode" presStyleCnt="0"/>
      <dgm:spPr/>
    </dgm:pt>
    <dgm:pt modelId="{6D44E0C2-DED5-014E-8BE4-F377A95AE90D}" type="pres">
      <dgm:prSet presAssocID="{100BDBF1-6994-A54E-913B-75ED5F3EBE4E}" presName="node" presStyleLbl="node1" presStyleIdx="1" presStyleCnt="7" custScaleY="131405">
        <dgm:presLayoutVars>
          <dgm:bulletEnabled val="1"/>
        </dgm:presLayoutVars>
      </dgm:prSet>
      <dgm:spPr/>
      <dgm:t>
        <a:bodyPr/>
        <a:lstStyle/>
        <a:p>
          <a:endParaRPr lang="zh-CN" altLang="en-US"/>
        </a:p>
      </dgm:t>
    </dgm:pt>
    <dgm:pt modelId="{130A5383-37C8-E947-A37C-A5416775CBAD}" type="pres">
      <dgm:prSet presAssocID="{100BDBF1-6994-A54E-913B-75ED5F3EBE4E}" presName="invisiNode" presStyleLbl="node1" presStyleIdx="1" presStyleCnt="7"/>
      <dgm:spPr/>
    </dgm:pt>
    <dgm:pt modelId="{2A9E328B-C468-444B-A071-D29D7851EEA2}" type="pres">
      <dgm:prSet presAssocID="{100BDBF1-6994-A54E-913B-75ED5F3EBE4E}" presName="imagNode" presStyleLbl="fgImgPlace1" presStyleIdx="1" presStyleCnt="7" custScaleY="65657"/>
      <dgm:spPr/>
    </dgm:pt>
    <dgm:pt modelId="{09DDCD7A-371F-7147-BAE3-166FD2DA35DC}" type="pres">
      <dgm:prSet presAssocID="{898A2E90-67D9-964E-A142-A58F3912A52D}" presName="sibTrans" presStyleLbl="sibTrans2D1" presStyleIdx="0" presStyleCnt="0"/>
      <dgm:spPr/>
      <dgm:t>
        <a:bodyPr/>
        <a:lstStyle/>
        <a:p>
          <a:endParaRPr lang="zh-CN" altLang="en-US"/>
        </a:p>
      </dgm:t>
    </dgm:pt>
    <dgm:pt modelId="{5684C0A0-4817-3546-9124-A033C8907936}" type="pres">
      <dgm:prSet presAssocID="{0F290DE7-2A5C-CD42-AFE5-7B1FA9FBDB1B}" presName="compNode" presStyleCnt="0"/>
      <dgm:spPr/>
    </dgm:pt>
    <dgm:pt modelId="{FFAD614D-500C-F747-86E7-5AEEC699A943}" type="pres">
      <dgm:prSet presAssocID="{0F290DE7-2A5C-CD42-AFE5-7B1FA9FBDB1B}" presName="node" presStyleLbl="node1" presStyleIdx="2" presStyleCnt="7" custScaleY="131405">
        <dgm:presLayoutVars>
          <dgm:bulletEnabled val="1"/>
        </dgm:presLayoutVars>
      </dgm:prSet>
      <dgm:spPr/>
      <dgm:t>
        <a:bodyPr/>
        <a:lstStyle/>
        <a:p>
          <a:endParaRPr lang="zh-CN" altLang="en-US"/>
        </a:p>
      </dgm:t>
    </dgm:pt>
    <dgm:pt modelId="{055998F3-9538-9C40-88FB-0B324215536F}" type="pres">
      <dgm:prSet presAssocID="{0F290DE7-2A5C-CD42-AFE5-7B1FA9FBDB1B}" presName="invisiNode" presStyleLbl="node1" presStyleIdx="2" presStyleCnt="7"/>
      <dgm:spPr/>
    </dgm:pt>
    <dgm:pt modelId="{510DA67D-948C-D445-9B40-E6DB4F72E002}" type="pres">
      <dgm:prSet presAssocID="{0F290DE7-2A5C-CD42-AFE5-7B1FA9FBDB1B}" presName="imagNode" presStyleLbl="fgImgPlace1" presStyleIdx="2" presStyleCnt="7" custScaleY="65657"/>
      <dgm:spPr/>
    </dgm:pt>
    <dgm:pt modelId="{1289AC03-F897-C14F-A349-5BE6AB15ABFE}" type="pres">
      <dgm:prSet presAssocID="{193B2CD3-E0E6-2649-B067-E7E416882B0C}" presName="sibTrans" presStyleLbl="sibTrans2D1" presStyleIdx="0" presStyleCnt="0"/>
      <dgm:spPr/>
      <dgm:t>
        <a:bodyPr/>
        <a:lstStyle/>
        <a:p>
          <a:endParaRPr lang="zh-CN" altLang="en-US"/>
        </a:p>
      </dgm:t>
    </dgm:pt>
    <dgm:pt modelId="{D4C13739-B9BF-904C-94DA-3499A6DCF5B9}" type="pres">
      <dgm:prSet presAssocID="{758A272A-8120-B243-AAA8-5B1167650CFD}" presName="compNode" presStyleCnt="0"/>
      <dgm:spPr/>
    </dgm:pt>
    <dgm:pt modelId="{D15DAF97-F137-7F49-B76C-631EB95A9F45}" type="pres">
      <dgm:prSet presAssocID="{758A272A-8120-B243-AAA8-5B1167650CFD}" presName="node" presStyleLbl="node1" presStyleIdx="3" presStyleCnt="7" custScaleY="131405">
        <dgm:presLayoutVars>
          <dgm:bulletEnabled val="1"/>
        </dgm:presLayoutVars>
      </dgm:prSet>
      <dgm:spPr/>
      <dgm:t>
        <a:bodyPr/>
        <a:lstStyle/>
        <a:p>
          <a:endParaRPr lang="zh-CN" altLang="en-US"/>
        </a:p>
      </dgm:t>
    </dgm:pt>
    <dgm:pt modelId="{FE189610-0B35-4E4F-A43B-68E26F2D505C}" type="pres">
      <dgm:prSet presAssocID="{758A272A-8120-B243-AAA8-5B1167650CFD}" presName="invisiNode" presStyleLbl="node1" presStyleIdx="3" presStyleCnt="7"/>
      <dgm:spPr/>
    </dgm:pt>
    <dgm:pt modelId="{0EC69298-2E7D-5445-876C-CE2CA4A53D50}" type="pres">
      <dgm:prSet presAssocID="{758A272A-8120-B243-AAA8-5B1167650CFD}" presName="imagNode" presStyleLbl="fgImgPlace1" presStyleIdx="3" presStyleCnt="7" custScaleY="65657"/>
      <dgm:spPr/>
    </dgm:pt>
    <dgm:pt modelId="{38718F2B-0A9B-CC47-B84D-C5CD2BF48035}" type="pres">
      <dgm:prSet presAssocID="{DAE14781-3B8D-0C4D-80D7-B48CE576E00F}" presName="sibTrans" presStyleLbl="sibTrans2D1" presStyleIdx="0" presStyleCnt="0"/>
      <dgm:spPr/>
      <dgm:t>
        <a:bodyPr/>
        <a:lstStyle/>
        <a:p>
          <a:endParaRPr lang="zh-CN" altLang="en-US"/>
        </a:p>
      </dgm:t>
    </dgm:pt>
    <dgm:pt modelId="{4F6D4C49-0B80-064E-920C-368A77C91001}" type="pres">
      <dgm:prSet presAssocID="{A0431D8F-0B90-284D-B886-B10EC37778E4}" presName="compNode" presStyleCnt="0"/>
      <dgm:spPr/>
    </dgm:pt>
    <dgm:pt modelId="{4123E1DB-CA90-5C48-AB43-C214FFC90A3A}" type="pres">
      <dgm:prSet presAssocID="{A0431D8F-0B90-284D-B886-B10EC37778E4}" presName="node" presStyleLbl="node1" presStyleIdx="4" presStyleCnt="7" custScaleY="131405">
        <dgm:presLayoutVars>
          <dgm:bulletEnabled val="1"/>
        </dgm:presLayoutVars>
      </dgm:prSet>
      <dgm:spPr/>
      <dgm:t>
        <a:bodyPr/>
        <a:lstStyle/>
        <a:p>
          <a:endParaRPr lang="zh-CN" altLang="en-US"/>
        </a:p>
      </dgm:t>
    </dgm:pt>
    <dgm:pt modelId="{F3FDFEA9-84DC-2C4C-A37F-7CA972A8833D}" type="pres">
      <dgm:prSet presAssocID="{A0431D8F-0B90-284D-B886-B10EC37778E4}" presName="invisiNode" presStyleLbl="node1" presStyleIdx="4" presStyleCnt="7"/>
      <dgm:spPr/>
    </dgm:pt>
    <dgm:pt modelId="{A6C8C8CE-B1C1-0643-8DA2-D3B8B4B38FA0}" type="pres">
      <dgm:prSet presAssocID="{A0431D8F-0B90-284D-B886-B10EC37778E4}" presName="imagNode" presStyleLbl="fgImgPlace1" presStyleIdx="4" presStyleCnt="7" custScaleY="65657"/>
      <dgm:spPr/>
    </dgm:pt>
    <dgm:pt modelId="{AD644F19-8F84-0C4D-8916-79F1A123B004}" type="pres">
      <dgm:prSet presAssocID="{E8507421-D770-604F-A742-2D6C06147B23}" presName="sibTrans" presStyleLbl="sibTrans2D1" presStyleIdx="0" presStyleCnt="0"/>
      <dgm:spPr/>
      <dgm:t>
        <a:bodyPr/>
        <a:lstStyle/>
        <a:p>
          <a:endParaRPr lang="zh-CN" altLang="en-US"/>
        </a:p>
      </dgm:t>
    </dgm:pt>
    <dgm:pt modelId="{E92B7E0D-97A2-4D4A-9EE5-A884385A210C}" type="pres">
      <dgm:prSet presAssocID="{B2FDEA32-CA14-5240-829B-2B8FBF733605}" presName="compNode" presStyleCnt="0"/>
      <dgm:spPr/>
    </dgm:pt>
    <dgm:pt modelId="{0AECEAB4-3CBE-5646-9A40-40B676130399}" type="pres">
      <dgm:prSet presAssocID="{B2FDEA32-CA14-5240-829B-2B8FBF733605}" presName="node" presStyleLbl="node1" presStyleIdx="5" presStyleCnt="7" custScaleY="131405">
        <dgm:presLayoutVars>
          <dgm:bulletEnabled val="1"/>
        </dgm:presLayoutVars>
      </dgm:prSet>
      <dgm:spPr/>
      <dgm:t>
        <a:bodyPr/>
        <a:lstStyle/>
        <a:p>
          <a:endParaRPr lang="zh-CN" altLang="en-US"/>
        </a:p>
      </dgm:t>
    </dgm:pt>
    <dgm:pt modelId="{4418FA5A-D1AE-9C44-8BA4-B6639DC6F55F}" type="pres">
      <dgm:prSet presAssocID="{B2FDEA32-CA14-5240-829B-2B8FBF733605}" presName="invisiNode" presStyleLbl="node1" presStyleIdx="5" presStyleCnt="7"/>
      <dgm:spPr/>
    </dgm:pt>
    <dgm:pt modelId="{DA53B7B3-9D90-7B4C-A1E8-03192A8D2440}" type="pres">
      <dgm:prSet presAssocID="{B2FDEA32-CA14-5240-829B-2B8FBF733605}" presName="imagNode" presStyleLbl="fgImgPlace1" presStyleIdx="5" presStyleCnt="7" custScaleY="65657"/>
      <dgm:spPr/>
    </dgm:pt>
    <dgm:pt modelId="{111D29B1-B095-0B45-8D0D-6C71291E90CA}" type="pres">
      <dgm:prSet presAssocID="{D3C527C2-DD47-B14E-9CA7-E2988D49A56F}" presName="sibTrans" presStyleLbl="sibTrans2D1" presStyleIdx="0" presStyleCnt="0"/>
      <dgm:spPr/>
      <dgm:t>
        <a:bodyPr/>
        <a:lstStyle/>
        <a:p>
          <a:endParaRPr lang="zh-CN" altLang="en-US"/>
        </a:p>
      </dgm:t>
    </dgm:pt>
    <dgm:pt modelId="{24F71CC6-D2DA-5146-AC10-F61C2AAD7525}" type="pres">
      <dgm:prSet presAssocID="{7C66A00E-5B1F-8E49-AE27-B33838A3FF27}" presName="compNode" presStyleCnt="0"/>
      <dgm:spPr/>
    </dgm:pt>
    <dgm:pt modelId="{4F42F8C8-8435-D047-A79A-835F541BB1B4}" type="pres">
      <dgm:prSet presAssocID="{7C66A00E-5B1F-8E49-AE27-B33838A3FF27}" presName="node" presStyleLbl="node1" presStyleIdx="6" presStyleCnt="7" custScaleY="131405">
        <dgm:presLayoutVars>
          <dgm:bulletEnabled val="1"/>
        </dgm:presLayoutVars>
      </dgm:prSet>
      <dgm:spPr/>
      <dgm:t>
        <a:bodyPr/>
        <a:lstStyle/>
        <a:p>
          <a:endParaRPr lang="zh-CN" altLang="en-US"/>
        </a:p>
      </dgm:t>
    </dgm:pt>
    <dgm:pt modelId="{98932821-BAEF-8940-A00D-5F49EA34BAA9}" type="pres">
      <dgm:prSet presAssocID="{7C66A00E-5B1F-8E49-AE27-B33838A3FF27}" presName="invisiNode" presStyleLbl="node1" presStyleIdx="6" presStyleCnt="7"/>
      <dgm:spPr/>
    </dgm:pt>
    <dgm:pt modelId="{77B7391E-6396-DC49-9E71-49474E623A4B}" type="pres">
      <dgm:prSet presAssocID="{7C66A00E-5B1F-8E49-AE27-B33838A3FF27}" presName="imagNode" presStyleLbl="fgImgPlace1" presStyleIdx="6" presStyleCnt="7" custScaleY="65657"/>
      <dgm:spPr/>
    </dgm:pt>
  </dgm:ptLst>
  <dgm:cxnLst>
    <dgm:cxn modelId="{A92E2B89-D7E5-9D4B-AA6C-F43852918781}" srcId="{7EC50211-C08B-534A-A00E-14979A406B12}" destId="{758A272A-8120-B243-AAA8-5B1167650CFD}" srcOrd="3" destOrd="0" parTransId="{C2BF85C4-6F23-3A45-B54B-ABA8EE5CAB4E}" sibTransId="{DAE14781-3B8D-0C4D-80D7-B48CE576E00F}"/>
    <dgm:cxn modelId="{F61C0823-B3B2-1247-AFD7-1F9D4E0E80E5}" type="presOf" srcId="{0D9C4C33-64BE-1F47-ABCC-BCEB064B3BE1}" destId="{D378C3E0-142A-6E42-951B-B554D5E15A7A}" srcOrd="0" destOrd="0" presId="urn:microsoft.com/office/officeart/2005/8/layout/pList2#1"/>
    <dgm:cxn modelId="{652823F3-22FE-3E49-91F0-2D2694574CC9}" type="presOf" srcId="{0F290DE7-2A5C-CD42-AFE5-7B1FA9FBDB1B}" destId="{FFAD614D-500C-F747-86E7-5AEEC699A943}" srcOrd="0" destOrd="0" presId="urn:microsoft.com/office/officeart/2005/8/layout/pList2#1"/>
    <dgm:cxn modelId="{3F96E0E7-7E1F-B14D-BFD2-4DC17756426D}" type="presOf" srcId="{193B2CD3-E0E6-2649-B067-E7E416882B0C}" destId="{1289AC03-F897-C14F-A349-5BE6AB15ABFE}" srcOrd="0" destOrd="0" presId="urn:microsoft.com/office/officeart/2005/8/layout/pList2#1"/>
    <dgm:cxn modelId="{ABB91FEC-95CD-5544-83EF-2B3505E5E1B1}" type="presOf" srcId="{E8507421-D770-604F-A742-2D6C06147B23}" destId="{AD644F19-8F84-0C4D-8916-79F1A123B004}" srcOrd="0" destOrd="0" presId="urn:microsoft.com/office/officeart/2005/8/layout/pList2#1"/>
    <dgm:cxn modelId="{02E29CE7-FF4A-6848-97B7-3948C01F0429}" srcId="{7EC50211-C08B-534A-A00E-14979A406B12}" destId="{0D9C4C33-64BE-1F47-ABCC-BCEB064B3BE1}" srcOrd="0" destOrd="0" parTransId="{575B9BEC-2761-C84E-8AE0-CFF1A6F4309C}" sibTransId="{ACE867DE-A19C-B848-AAA8-09783B8DCE6A}"/>
    <dgm:cxn modelId="{190A329E-78CE-6D44-9166-2C0F600ED581}" srcId="{7EC50211-C08B-534A-A00E-14979A406B12}" destId="{B2FDEA32-CA14-5240-829B-2B8FBF733605}" srcOrd="5" destOrd="0" parTransId="{0A28DD0A-50AF-E54F-886F-8AE9288287B9}" sibTransId="{D3C527C2-DD47-B14E-9CA7-E2988D49A56F}"/>
    <dgm:cxn modelId="{E1B04A59-6DB5-ED4E-8C7D-238A3AB37267}" type="presOf" srcId="{7C66A00E-5B1F-8E49-AE27-B33838A3FF27}" destId="{4F42F8C8-8435-D047-A79A-835F541BB1B4}" srcOrd="0" destOrd="0" presId="urn:microsoft.com/office/officeart/2005/8/layout/pList2#1"/>
    <dgm:cxn modelId="{F9F8E89A-065F-2241-BB7B-23C0A9A63218}" srcId="{7EC50211-C08B-534A-A00E-14979A406B12}" destId="{0F290DE7-2A5C-CD42-AFE5-7B1FA9FBDB1B}" srcOrd="2" destOrd="0" parTransId="{D9E03C9F-8870-F64A-BCC2-DA04BBFB6D8A}" sibTransId="{193B2CD3-E0E6-2649-B067-E7E416882B0C}"/>
    <dgm:cxn modelId="{DE5A2E73-7571-0944-A68B-A0E3C18234EC}" type="presOf" srcId="{B2FDEA32-CA14-5240-829B-2B8FBF733605}" destId="{0AECEAB4-3CBE-5646-9A40-40B676130399}" srcOrd="0" destOrd="0" presId="urn:microsoft.com/office/officeart/2005/8/layout/pList2#1"/>
    <dgm:cxn modelId="{4FF67EB3-C067-714E-A85C-96CEA5AE8848}" type="presOf" srcId="{898A2E90-67D9-964E-A142-A58F3912A52D}" destId="{09DDCD7A-371F-7147-BAE3-166FD2DA35DC}" srcOrd="0" destOrd="0" presId="urn:microsoft.com/office/officeart/2005/8/layout/pList2#1"/>
    <dgm:cxn modelId="{FE614C19-AAE9-EC4A-9F19-412A9518A6BA}" type="presOf" srcId="{A0431D8F-0B90-284D-B886-B10EC37778E4}" destId="{4123E1DB-CA90-5C48-AB43-C214FFC90A3A}" srcOrd="0" destOrd="0" presId="urn:microsoft.com/office/officeart/2005/8/layout/pList2#1"/>
    <dgm:cxn modelId="{EB137860-C651-E34F-9075-03818541341D}" type="presOf" srcId="{D3C527C2-DD47-B14E-9CA7-E2988D49A56F}" destId="{111D29B1-B095-0B45-8D0D-6C71291E90CA}" srcOrd="0" destOrd="0" presId="urn:microsoft.com/office/officeart/2005/8/layout/pList2#1"/>
    <dgm:cxn modelId="{BA4C7E83-986C-2B4D-8841-93703DE53BD5}" type="presOf" srcId="{DAE14781-3B8D-0C4D-80D7-B48CE576E00F}" destId="{38718F2B-0A9B-CC47-B84D-C5CD2BF48035}" srcOrd="0" destOrd="0" presId="urn:microsoft.com/office/officeart/2005/8/layout/pList2#1"/>
    <dgm:cxn modelId="{50DC352F-A403-364C-AC46-853FF8BAE155}" srcId="{7EC50211-C08B-534A-A00E-14979A406B12}" destId="{A0431D8F-0B90-284D-B886-B10EC37778E4}" srcOrd="4" destOrd="0" parTransId="{7A63983C-876F-A141-974C-5278A5673788}" sibTransId="{E8507421-D770-604F-A742-2D6C06147B23}"/>
    <dgm:cxn modelId="{73D57BDF-07C6-CA45-8A42-DC6AA22C2B81}" srcId="{7EC50211-C08B-534A-A00E-14979A406B12}" destId="{100BDBF1-6994-A54E-913B-75ED5F3EBE4E}" srcOrd="1" destOrd="0" parTransId="{C1239360-9187-5B4A-BCEE-5F21733EBE3B}" sibTransId="{898A2E90-67D9-964E-A142-A58F3912A52D}"/>
    <dgm:cxn modelId="{AC194DF4-E687-6143-AD44-38821D81AF8A}" type="presOf" srcId="{7EC50211-C08B-534A-A00E-14979A406B12}" destId="{1CC35913-CEDA-E444-8459-C7568095D7D1}" srcOrd="0" destOrd="0" presId="urn:microsoft.com/office/officeart/2005/8/layout/pList2#1"/>
    <dgm:cxn modelId="{B2248629-CC3C-7E40-B780-EEB1C7E97DE0}" type="presOf" srcId="{ACE867DE-A19C-B848-AAA8-09783B8DCE6A}" destId="{BD7DC5A2-0638-CA41-815A-5A35B68A2A34}" srcOrd="0" destOrd="0" presId="urn:microsoft.com/office/officeart/2005/8/layout/pList2#1"/>
    <dgm:cxn modelId="{C9A81E92-D0FD-EA4A-9BB1-E6FAEB6AE885}" type="presOf" srcId="{100BDBF1-6994-A54E-913B-75ED5F3EBE4E}" destId="{6D44E0C2-DED5-014E-8BE4-F377A95AE90D}" srcOrd="0" destOrd="0" presId="urn:microsoft.com/office/officeart/2005/8/layout/pList2#1"/>
    <dgm:cxn modelId="{9789A685-B77D-284A-8DF2-411CF206D939}" type="presOf" srcId="{758A272A-8120-B243-AAA8-5B1167650CFD}" destId="{D15DAF97-F137-7F49-B76C-631EB95A9F45}" srcOrd="0" destOrd="0" presId="urn:microsoft.com/office/officeart/2005/8/layout/pList2#1"/>
    <dgm:cxn modelId="{D9561666-4D2B-7843-9396-81BD1DFFBA6B}" srcId="{7EC50211-C08B-534A-A00E-14979A406B12}" destId="{7C66A00E-5B1F-8E49-AE27-B33838A3FF27}" srcOrd="6" destOrd="0" parTransId="{B134FEC9-0204-1442-9A85-767A135B3303}" sibTransId="{EAC8E130-CEC3-A043-B73D-1F2A65B80246}"/>
    <dgm:cxn modelId="{7CE294A1-F4A6-374F-84E8-FC1F325F03E4}" type="presParOf" srcId="{1CC35913-CEDA-E444-8459-C7568095D7D1}" destId="{726E41E9-7ABE-1648-8985-F62A82BD379D}" srcOrd="0" destOrd="0" presId="urn:microsoft.com/office/officeart/2005/8/layout/pList2#1"/>
    <dgm:cxn modelId="{A842E9BB-1F65-E246-B22E-667A776D6860}" type="presParOf" srcId="{1CC35913-CEDA-E444-8459-C7568095D7D1}" destId="{FB6F38C5-4337-5E4A-A163-52A65F4C727C}" srcOrd="1" destOrd="0" presId="urn:microsoft.com/office/officeart/2005/8/layout/pList2#1"/>
    <dgm:cxn modelId="{9855970C-FDF4-2F40-8884-34F6C54C1741}" type="presParOf" srcId="{FB6F38C5-4337-5E4A-A163-52A65F4C727C}" destId="{08F2A66F-63A4-8342-8BBB-CB194298A7E2}" srcOrd="0" destOrd="0" presId="urn:microsoft.com/office/officeart/2005/8/layout/pList2#1"/>
    <dgm:cxn modelId="{85FB61F2-4F36-384F-8643-D0A6B020A355}" type="presParOf" srcId="{08F2A66F-63A4-8342-8BBB-CB194298A7E2}" destId="{D378C3E0-142A-6E42-951B-B554D5E15A7A}" srcOrd="0" destOrd="0" presId="urn:microsoft.com/office/officeart/2005/8/layout/pList2#1"/>
    <dgm:cxn modelId="{9A91016B-459B-D448-BB60-7266167433B2}" type="presParOf" srcId="{08F2A66F-63A4-8342-8BBB-CB194298A7E2}" destId="{F889C336-76D1-4244-AB17-4F226394CE20}" srcOrd="1" destOrd="0" presId="urn:microsoft.com/office/officeart/2005/8/layout/pList2#1"/>
    <dgm:cxn modelId="{7EE310B6-F6CE-6F40-935E-9B68C16512BC}" type="presParOf" srcId="{08F2A66F-63A4-8342-8BBB-CB194298A7E2}" destId="{B02CBB50-9EAC-014B-83F4-BAC693E05CCF}" srcOrd="2" destOrd="0" presId="urn:microsoft.com/office/officeart/2005/8/layout/pList2#1"/>
    <dgm:cxn modelId="{5A619FF7-CD43-6340-9EEC-41EC3C6E00C3}" type="presParOf" srcId="{FB6F38C5-4337-5E4A-A163-52A65F4C727C}" destId="{BD7DC5A2-0638-CA41-815A-5A35B68A2A34}" srcOrd="1" destOrd="0" presId="urn:microsoft.com/office/officeart/2005/8/layout/pList2#1"/>
    <dgm:cxn modelId="{D6267376-A165-9B4D-A85E-260FAB62CF13}" type="presParOf" srcId="{FB6F38C5-4337-5E4A-A163-52A65F4C727C}" destId="{24124F1F-8521-A344-997F-3970C8C5AEF1}" srcOrd="2" destOrd="0" presId="urn:microsoft.com/office/officeart/2005/8/layout/pList2#1"/>
    <dgm:cxn modelId="{67FAC65A-8CAC-064A-ABC2-FE45672C5AB7}" type="presParOf" srcId="{24124F1F-8521-A344-997F-3970C8C5AEF1}" destId="{6D44E0C2-DED5-014E-8BE4-F377A95AE90D}" srcOrd="0" destOrd="0" presId="urn:microsoft.com/office/officeart/2005/8/layout/pList2#1"/>
    <dgm:cxn modelId="{13EB34E6-CB3A-9D44-ABEF-35D978846219}" type="presParOf" srcId="{24124F1F-8521-A344-997F-3970C8C5AEF1}" destId="{130A5383-37C8-E947-A37C-A5416775CBAD}" srcOrd="1" destOrd="0" presId="urn:microsoft.com/office/officeart/2005/8/layout/pList2#1"/>
    <dgm:cxn modelId="{852333A9-01C0-5B40-9C02-340357E2BD59}" type="presParOf" srcId="{24124F1F-8521-A344-997F-3970C8C5AEF1}" destId="{2A9E328B-C468-444B-A071-D29D7851EEA2}" srcOrd="2" destOrd="0" presId="urn:microsoft.com/office/officeart/2005/8/layout/pList2#1"/>
    <dgm:cxn modelId="{B2200AC4-98CC-7647-B89D-126368F38CB3}" type="presParOf" srcId="{FB6F38C5-4337-5E4A-A163-52A65F4C727C}" destId="{09DDCD7A-371F-7147-BAE3-166FD2DA35DC}" srcOrd="3" destOrd="0" presId="urn:microsoft.com/office/officeart/2005/8/layout/pList2#1"/>
    <dgm:cxn modelId="{1750BF27-0732-EA43-B041-1D748ED14899}" type="presParOf" srcId="{FB6F38C5-4337-5E4A-A163-52A65F4C727C}" destId="{5684C0A0-4817-3546-9124-A033C8907936}" srcOrd="4" destOrd="0" presId="urn:microsoft.com/office/officeart/2005/8/layout/pList2#1"/>
    <dgm:cxn modelId="{FEA84FED-6E37-8245-A718-BA2D1F38F197}" type="presParOf" srcId="{5684C0A0-4817-3546-9124-A033C8907936}" destId="{FFAD614D-500C-F747-86E7-5AEEC699A943}" srcOrd="0" destOrd="0" presId="urn:microsoft.com/office/officeart/2005/8/layout/pList2#1"/>
    <dgm:cxn modelId="{44519D8E-0116-1B40-AD51-EE3FC2B2B48C}" type="presParOf" srcId="{5684C0A0-4817-3546-9124-A033C8907936}" destId="{055998F3-9538-9C40-88FB-0B324215536F}" srcOrd="1" destOrd="0" presId="urn:microsoft.com/office/officeart/2005/8/layout/pList2#1"/>
    <dgm:cxn modelId="{B68CAB14-F5EC-3246-BC9E-675A1E5E7170}" type="presParOf" srcId="{5684C0A0-4817-3546-9124-A033C8907936}" destId="{510DA67D-948C-D445-9B40-E6DB4F72E002}" srcOrd="2" destOrd="0" presId="urn:microsoft.com/office/officeart/2005/8/layout/pList2#1"/>
    <dgm:cxn modelId="{E16C79E8-DC87-9445-BF15-73000A0D6460}" type="presParOf" srcId="{FB6F38C5-4337-5E4A-A163-52A65F4C727C}" destId="{1289AC03-F897-C14F-A349-5BE6AB15ABFE}" srcOrd="5" destOrd="0" presId="urn:microsoft.com/office/officeart/2005/8/layout/pList2#1"/>
    <dgm:cxn modelId="{2A1CB6D1-EB47-9848-B0F2-1B450D648D95}" type="presParOf" srcId="{FB6F38C5-4337-5E4A-A163-52A65F4C727C}" destId="{D4C13739-B9BF-904C-94DA-3499A6DCF5B9}" srcOrd="6" destOrd="0" presId="urn:microsoft.com/office/officeart/2005/8/layout/pList2#1"/>
    <dgm:cxn modelId="{FDD12620-2A41-084C-9BF3-E4F3EAE16015}" type="presParOf" srcId="{D4C13739-B9BF-904C-94DA-3499A6DCF5B9}" destId="{D15DAF97-F137-7F49-B76C-631EB95A9F45}" srcOrd="0" destOrd="0" presId="urn:microsoft.com/office/officeart/2005/8/layout/pList2#1"/>
    <dgm:cxn modelId="{D5459D8E-140C-454C-B753-3247789C4293}" type="presParOf" srcId="{D4C13739-B9BF-904C-94DA-3499A6DCF5B9}" destId="{FE189610-0B35-4E4F-A43B-68E26F2D505C}" srcOrd="1" destOrd="0" presId="urn:microsoft.com/office/officeart/2005/8/layout/pList2#1"/>
    <dgm:cxn modelId="{8F7479CF-D9C9-9E41-BD2C-41C3379AE3D9}" type="presParOf" srcId="{D4C13739-B9BF-904C-94DA-3499A6DCF5B9}" destId="{0EC69298-2E7D-5445-876C-CE2CA4A53D50}" srcOrd="2" destOrd="0" presId="urn:microsoft.com/office/officeart/2005/8/layout/pList2#1"/>
    <dgm:cxn modelId="{EB00922B-35FB-B843-8BEF-6F2E2A5B2754}" type="presParOf" srcId="{FB6F38C5-4337-5E4A-A163-52A65F4C727C}" destId="{38718F2B-0A9B-CC47-B84D-C5CD2BF48035}" srcOrd="7" destOrd="0" presId="urn:microsoft.com/office/officeart/2005/8/layout/pList2#1"/>
    <dgm:cxn modelId="{4F24024A-206D-6E4E-8F0D-4E6743E8FFFB}" type="presParOf" srcId="{FB6F38C5-4337-5E4A-A163-52A65F4C727C}" destId="{4F6D4C49-0B80-064E-920C-368A77C91001}" srcOrd="8" destOrd="0" presId="urn:microsoft.com/office/officeart/2005/8/layout/pList2#1"/>
    <dgm:cxn modelId="{1DF9785E-4F9A-A045-8C94-8A4958BE2204}" type="presParOf" srcId="{4F6D4C49-0B80-064E-920C-368A77C91001}" destId="{4123E1DB-CA90-5C48-AB43-C214FFC90A3A}" srcOrd="0" destOrd="0" presId="urn:microsoft.com/office/officeart/2005/8/layout/pList2#1"/>
    <dgm:cxn modelId="{5B9F80DF-FB86-A34F-9804-21A2B06D9BBA}" type="presParOf" srcId="{4F6D4C49-0B80-064E-920C-368A77C91001}" destId="{F3FDFEA9-84DC-2C4C-A37F-7CA972A8833D}" srcOrd="1" destOrd="0" presId="urn:microsoft.com/office/officeart/2005/8/layout/pList2#1"/>
    <dgm:cxn modelId="{AA3DCF56-5310-6D40-A0C1-CFB91EBCC00F}" type="presParOf" srcId="{4F6D4C49-0B80-064E-920C-368A77C91001}" destId="{A6C8C8CE-B1C1-0643-8DA2-D3B8B4B38FA0}" srcOrd="2" destOrd="0" presId="urn:microsoft.com/office/officeart/2005/8/layout/pList2#1"/>
    <dgm:cxn modelId="{EB94617C-3560-444E-BD4D-818B0F1B88AC}" type="presParOf" srcId="{FB6F38C5-4337-5E4A-A163-52A65F4C727C}" destId="{AD644F19-8F84-0C4D-8916-79F1A123B004}" srcOrd="9" destOrd="0" presId="urn:microsoft.com/office/officeart/2005/8/layout/pList2#1"/>
    <dgm:cxn modelId="{CF1F4914-7B28-3F42-8B18-A4807EBFE77A}" type="presParOf" srcId="{FB6F38C5-4337-5E4A-A163-52A65F4C727C}" destId="{E92B7E0D-97A2-4D4A-9EE5-A884385A210C}" srcOrd="10" destOrd="0" presId="urn:microsoft.com/office/officeart/2005/8/layout/pList2#1"/>
    <dgm:cxn modelId="{8160D3CE-EDAA-BF4D-9036-63D8BE632C6F}" type="presParOf" srcId="{E92B7E0D-97A2-4D4A-9EE5-A884385A210C}" destId="{0AECEAB4-3CBE-5646-9A40-40B676130399}" srcOrd="0" destOrd="0" presId="urn:microsoft.com/office/officeart/2005/8/layout/pList2#1"/>
    <dgm:cxn modelId="{67143FA0-0AAC-1C4C-8EA3-8A22B36AB204}" type="presParOf" srcId="{E92B7E0D-97A2-4D4A-9EE5-A884385A210C}" destId="{4418FA5A-D1AE-9C44-8BA4-B6639DC6F55F}" srcOrd="1" destOrd="0" presId="urn:microsoft.com/office/officeart/2005/8/layout/pList2#1"/>
    <dgm:cxn modelId="{AB07B9DF-CC87-BD47-B364-38C3EEB05180}" type="presParOf" srcId="{E92B7E0D-97A2-4D4A-9EE5-A884385A210C}" destId="{DA53B7B3-9D90-7B4C-A1E8-03192A8D2440}" srcOrd="2" destOrd="0" presId="urn:microsoft.com/office/officeart/2005/8/layout/pList2#1"/>
    <dgm:cxn modelId="{8CB9B3FE-4028-FF4E-A97D-43B5E6D210B7}" type="presParOf" srcId="{FB6F38C5-4337-5E4A-A163-52A65F4C727C}" destId="{111D29B1-B095-0B45-8D0D-6C71291E90CA}" srcOrd="11" destOrd="0" presId="urn:microsoft.com/office/officeart/2005/8/layout/pList2#1"/>
    <dgm:cxn modelId="{73B14CFD-E3FB-3F4A-BB84-346FC679CA70}" type="presParOf" srcId="{FB6F38C5-4337-5E4A-A163-52A65F4C727C}" destId="{24F71CC6-D2DA-5146-AC10-F61C2AAD7525}" srcOrd="12" destOrd="0" presId="urn:microsoft.com/office/officeart/2005/8/layout/pList2#1"/>
    <dgm:cxn modelId="{C6B4AE52-E1DF-1F45-9E5B-8165679A6BCF}" type="presParOf" srcId="{24F71CC6-D2DA-5146-AC10-F61C2AAD7525}" destId="{4F42F8C8-8435-D047-A79A-835F541BB1B4}" srcOrd="0" destOrd="0" presId="urn:microsoft.com/office/officeart/2005/8/layout/pList2#1"/>
    <dgm:cxn modelId="{7EB7AEA1-0DD4-5C4A-B240-5092388BAFCE}" type="presParOf" srcId="{24F71CC6-D2DA-5146-AC10-F61C2AAD7525}" destId="{98932821-BAEF-8940-A00D-5F49EA34BAA9}" srcOrd="1" destOrd="0" presId="urn:microsoft.com/office/officeart/2005/8/layout/pList2#1"/>
    <dgm:cxn modelId="{C6863109-4975-FF41-A1DD-6C8780756D71}" type="presParOf" srcId="{24F71CC6-D2DA-5146-AC10-F61C2AAD7525}" destId="{77B7391E-6396-DC49-9E71-49474E623A4B}" srcOrd="2" destOrd="0" presId="urn:microsoft.com/office/officeart/2005/8/layout/pList2#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EF3F3-8BBE-9643-B5CA-263018B6B6CA}"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8F784440-92AB-CD4D-B73A-3AAE9625137A}">
      <dgm:prSet phldrT="[Text]"/>
      <dgm:spPr/>
      <dgm:t>
        <a:bodyPr/>
        <a:lstStyle/>
        <a:p>
          <a:r>
            <a:rPr lang="zh-CN" altLang="en-US" dirty="0" smtClean="0"/>
            <a:t>模型</a:t>
          </a:r>
          <a:endParaRPr lang="en-US" dirty="0"/>
        </a:p>
      </dgm:t>
    </dgm:pt>
    <dgm:pt modelId="{E20E6D2A-9420-C949-9DF1-86C53C4D5BBA}" type="parTrans" cxnId="{BD2C35D7-6EC8-8444-B7DC-A71A423E9CC3}">
      <dgm:prSet/>
      <dgm:spPr/>
      <dgm:t>
        <a:bodyPr/>
        <a:lstStyle/>
        <a:p>
          <a:endParaRPr lang="en-US"/>
        </a:p>
      </dgm:t>
    </dgm:pt>
    <dgm:pt modelId="{0C832F0D-4679-1944-AD04-5F8C93F2D53A}" type="sibTrans" cxnId="{BD2C35D7-6EC8-8444-B7DC-A71A423E9CC3}">
      <dgm:prSet/>
      <dgm:spPr/>
      <dgm:t>
        <a:bodyPr/>
        <a:lstStyle/>
        <a:p>
          <a:endParaRPr lang="en-US"/>
        </a:p>
      </dgm:t>
    </dgm:pt>
    <dgm:pt modelId="{8C758C10-AF09-8D43-A460-5E411077E930}">
      <dgm:prSet phldrT="[Text]"/>
      <dgm:spPr/>
      <dgm:t>
        <a:bodyPr/>
        <a:lstStyle/>
        <a:p>
          <a:r>
            <a:rPr lang="zh-CN" altLang="en-US" dirty="0" smtClean="0"/>
            <a:t>数据分析的基础，定义维度</a:t>
          </a:r>
          <a:r>
            <a:rPr lang="en-US" altLang="zh-CN" dirty="0" smtClean="0"/>
            <a:t>/</a:t>
          </a:r>
          <a:r>
            <a:rPr lang="zh-CN" altLang="en-US" dirty="0" smtClean="0"/>
            <a:t>事实等元数据</a:t>
          </a:r>
          <a:endParaRPr lang="en-US" dirty="0"/>
        </a:p>
      </dgm:t>
    </dgm:pt>
    <dgm:pt modelId="{E694926D-8702-C549-A35E-75C7A2D4A0AA}" type="parTrans" cxnId="{EDEBC212-B46E-8C4D-93EB-179E3980CDA9}">
      <dgm:prSet/>
      <dgm:spPr/>
      <dgm:t>
        <a:bodyPr/>
        <a:lstStyle/>
        <a:p>
          <a:endParaRPr lang="en-US"/>
        </a:p>
      </dgm:t>
    </dgm:pt>
    <dgm:pt modelId="{60D56997-D4C6-6047-9604-5E0EEC316916}" type="sibTrans" cxnId="{EDEBC212-B46E-8C4D-93EB-179E3980CDA9}">
      <dgm:prSet/>
      <dgm:spPr/>
      <dgm:t>
        <a:bodyPr/>
        <a:lstStyle/>
        <a:p>
          <a:endParaRPr lang="en-US"/>
        </a:p>
      </dgm:t>
    </dgm:pt>
    <dgm:pt modelId="{E1B32674-18BF-F148-89A2-FA732A558E74}" type="pres">
      <dgm:prSet presAssocID="{D9FEF3F3-8BBE-9643-B5CA-263018B6B6CA}" presName="vert0" presStyleCnt="0">
        <dgm:presLayoutVars>
          <dgm:dir/>
          <dgm:animOne val="branch"/>
          <dgm:animLvl val="lvl"/>
        </dgm:presLayoutVars>
      </dgm:prSet>
      <dgm:spPr/>
      <dgm:t>
        <a:bodyPr/>
        <a:lstStyle/>
        <a:p>
          <a:endParaRPr lang="en-US"/>
        </a:p>
      </dgm:t>
    </dgm:pt>
    <dgm:pt modelId="{59380BB3-2105-5F4D-9607-E6FB27CA24B3}" type="pres">
      <dgm:prSet presAssocID="{8F784440-92AB-CD4D-B73A-3AAE9625137A}" presName="thickLine" presStyleLbl="alignNode1" presStyleIdx="0" presStyleCnt="1"/>
      <dgm:spPr/>
    </dgm:pt>
    <dgm:pt modelId="{1C0B6C9D-1B88-CB4D-B0FF-0BE8ED0A2ECC}" type="pres">
      <dgm:prSet presAssocID="{8F784440-92AB-CD4D-B73A-3AAE9625137A}" presName="horz1" presStyleCnt="0"/>
      <dgm:spPr/>
    </dgm:pt>
    <dgm:pt modelId="{63EB202B-2982-0F4E-95A4-74357E44488C}" type="pres">
      <dgm:prSet presAssocID="{8F784440-92AB-CD4D-B73A-3AAE9625137A}" presName="tx1" presStyleLbl="revTx" presStyleIdx="0" presStyleCnt="2"/>
      <dgm:spPr/>
      <dgm:t>
        <a:bodyPr/>
        <a:lstStyle/>
        <a:p>
          <a:endParaRPr lang="en-US"/>
        </a:p>
      </dgm:t>
    </dgm:pt>
    <dgm:pt modelId="{20F5F08E-FDF6-FD40-AFE5-30646ECCB9CF}" type="pres">
      <dgm:prSet presAssocID="{8F784440-92AB-CD4D-B73A-3AAE9625137A}" presName="vert1" presStyleCnt="0"/>
      <dgm:spPr/>
    </dgm:pt>
    <dgm:pt modelId="{AE88F758-A762-A84E-B8E0-6BFDF92C432A}" type="pres">
      <dgm:prSet presAssocID="{8C758C10-AF09-8D43-A460-5E411077E930}" presName="vertSpace2a" presStyleCnt="0"/>
      <dgm:spPr/>
    </dgm:pt>
    <dgm:pt modelId="{F80CB135-85D0-EE44-9EDD-C66CF2B885EF}" type="pres">
      <dgm:prSet presAssocID="{8C758C10-AF09-8D43-A460-5E411077E930}" presName="horz2" presStyleCnt="0"/>
      <dgm:spPr/>
    </dgm:pt>
    <dgm:pt modelId="{19E0A467-A114-8749-9559-70BE653BE3B8}" type="pres">
      <dgm:prSet presAssocID="{8C758C10-AF09-8D43-A460-5E411077E930}" presName="horzSpace2" presStyleCnt="0"/>
      <dgm:spPr/>
    </dgm:pt>
    <dgm:pt modelId="{1D101494-618F-574D-8165-6C9CD933D41F}" type="pres">
      <dgm:prSet presAssocID="{8C758C10-AF09-8D43-A460-5E411077E930}" presName="tx2" presStyleLbl="revTx" presStyleIdx="1" presStyleCnt="2" custScaleX="112237" custLinFactNeighborX="-392" custLinFactNeighborY="5108"/>
      <dgm:spPr/>
      <dgm:t>
        <a:bodyPr/>
        <a:lstStyle/>
        <a:p>
          <a:endParaRPr lang="en-US"/>
        </a:p>
      </dgm:t>
    </dgm:pt>
    <dgm:pt modelId="{465709F5-3037-1A45-AEAC-68E226F295CC}" type="pres">
      <dgm:prSet presAssocID="{8C758C10-AF09-8D43-A460-5E411077E930}" presName="vert2" presStyleCnt="0"/>
      <dgm:spPr/>
    </dgm:pt>
    <dgm:pt modelId="{02B88701-D9FE-CB42-BB35-3ED0B9306BCC}" type="pres">
      <dgm:prSet presAssocID="{8C758C10-AF09-8D43-A460-5E411077E930}" presName="thinLine2b" presStyleLbl="callout" presStyleIdx="0" presStyleCnt="1" custLinFactY="767343" custLinFactNeighborY="800000"/>
      <dgm:spPr/>
    </dgm:pt>
    <dgm:pt modelId="{95CDC206-CBC4-FE43-BFCF-33763497A56C}" type="pres">
      <dgm:prSet presAssocID="{8C758C10-AF09-8D43-A460-5E411077E930}" presName="vertSpace2b" presStyleCnt="0"/>
      <dgm:spPr/>
    </dgm:pt>
  </dgm:ptLst>
  <dgm:cxnLst>
    <dgm:cxn modelId="{01F89A15-25DE-44D4-A820-3A12366A565D}" type="presOf" srcId="{D9FEF3F3-8BBE-9643-B5CA-263018B6B6CA}" destId="{E1B32674-18BF-F148-89A2-FA732A558E74}" srcOrd="0" destOrd="0" presId="urn:microsoft.com/office/officeart/2008/layout/LinedList"/>
    <dgm:cxn modelId="{EDEBC212-B46E-8C4D-93EB-179E3980CDA9}" srcId="{8F784440-92AB-CD4D-B73A-3AAE9625137A}" destId="{8C758C10-AF09-8D43-A460-5E411077E930}" srcOrd="0" destOrd="0" parTransId="{E694926D-8702-C549-A35E-75C7A2D4A0AA}" sibTransId="{60D56997-D4C6-6047-9604-5E0EEC316916}"/>
    <dgm:cxn modelId="{BD2C35D7-6EC8-8444-B7DC-A71A423E9CC3}" srcId="{D9FEF3F3-8BBE-9643-B5CA-263018B6B6CA}" destId="{8F784440-92AB-CD4D-B73A-3AAE9625137A}" srcOrd="0" destOrd="0" parTransId="{E20E6D2A-9420-C949-9DF1-86C53C4D5BBA}" sibTransId="{0C832F0D-4679-1944-AD04-5F8C93F2D53A}"/>
    <dgm:cxn modelId="{C92FBEF0-BB43-4656-8419-0F3F655A8B74}" type="presOf" srcId="{8C758C10-AF09-8D43-A460-5E411077E930}" destId="{1D101494-618F-574D-8165-6C9CD933D41F}" srcOrd="0" destOrd="0" presId="urn:microsoft.com/office/officeart/2008/layout/LinedList"/>
    <dgm:cxn modelId="{164C6AC2-5E6F-45A5-8D57-1ABD76C24E61}" type="presOf" srcId="{8F784440-92AB-CD4D-B73A-3AAE9625137A}" destId="{63EB202B-2982-0F4E-95A4-74357E44488C}" srcOrd="0" destOrd="0" presId="urn:microsoft.com/office/officeart/2008/layout/LinedList"/>
    <dgm:cxn modelId="{6D02C9CC-59AA-4B90-A112-A14608FDFF51}" type="presParOf" srcId="{E1B32674-18BF-F148-89A2-FA732A558E74}" destId="{59380BB3-2105-5F4D-9607-E6FB27CA24B3}" srcOrd="0" destOrd="0" presId="urn:microsoft.com/office/officeart/2008/layout/LinedList"/>
    <dgm:cxn modelId="{31B3B0C9-F1B0-4ADF-84FA-DEEA5D4B14B6}" type="presParOf" srcId="{E1B32674-18BF-F148-89A2-FA732A558E74}" destId="{1C0B6C9D-1B88-CB4D-B0FF-0BE8ED0A2ECC}" srcOrd="1" destOrd="0" presId="urn:microsoft.com/office/officeart/2008/layout/LinedList"/>
    <dgm:cxn modelId="{B64E8ACD-D672-4DB6-87C1-087130523E27}" type="presParOf" srcId="{1C0B6C9D-1B88-CB4D-B0FF-0BE8ED0A2ECC}" destId="{63EB202B-2982-0F4E-95A4-74357E44488C}" srcOrd="0" destOrd="0" presId="urn:microsoft.com/office/officeart/2008/layout/LinedList"/>
    <dgm:cxn modelId="{FF5761D1-9B4F-40F2-A333-0D4841848A2D}" type="presParOf" srcId="{1C0B6C9D-1B88-CB4D-B0FF-0BE8ED0A2ECC}" destId="{20F5F08E-FDF6-FD40-AFE5-30646ECCB9CF}" srcOrd="1" destOrd="0" presId="urn:microsoft.com/office/officeart/2008/layout/LinedList"/>
    <dgm:cxn modelId="{4476E588-4CCD-4B31-AB53-09011A7716E7}" type="presParOf" srcId="{20F5F08E-FDF6-FD40-AFE5-30646ECCB9CF}" destId="{AE88F758-A762-A84E-B8E0-6BFDF92C432A}" srcOrd="0" destOrd="0" presId="urn:microsoft.com/office/officeart/2008/layout/LinedList"/>
    <dgm:cxn modelId="{13F7EC27-713D-4FB1-8E6D-9D3F4B2DD680}" type="presParOf" srcId="{20F5F08E-FDF6-FD40-AFE5-30646ECCB9CF}" destId="{F80CB135-85D0-EE44-9EDD-C66CF2B885EF}" srcOrd="1" destOrd="0" presId="urn:microsoft.com/office/officeart/2008/layout/LinedList"/>
    <dgm:cxn modelId="{D1832D79-C744-403D-B3C9-E761E00DF069}" type="presParOf" srcId="{F80CB135-85D0-EE44-9EDD-C66CF2B885EF}" destId="{19E0A467-A114-8749-9559-70BE653BE3B8}" srcOrd="0" destOrd="0" presId="urn:microsoft.com/office/officeart/2008/layout/LinedList"/>
    <dgm:cxn modelId="{7A700F82-A75D-4DAC-ABF4-790E77311225}" type="presParOf" srcId="{F80CB135-85D0-EE44-9EDD-C66CF2B885EF}" destId="{1D101494-618F-574D-8165-6C9CD933D41F}" srcOrd="1" destOrd="0" presId="urn:microsoft.com/office/officeart/2008/layout/LinedList"/>
    <dgm:cxn modelId="{37D18286-B018-4787-BCF9-9E64E0CDED35}" type="presParOf" srcId="{F80CB135-85D0-EE44-9EDD-C66CF2B885EF}" destId="{465709F5-3037-1A45-AEAC-68E226F295CC}" srcOrd="2" destOrd="0" presId="urn:microsoft.com/office/officeart/2008/layout/LinedList"/>
    <dgm:cxn modelId="{732A2B71-56D8-4F6A-8DEE-B6C20AADEBF5}" type="presParOf" srcId="{20F5F08E-FDF6-FD40-AFE5-30646ECCB9CF}" destId="{02B88701-D9FE-CB42-BB35-3ED0B9306BCC}" srcOrd="2" destOrd="0" presId="urn:microsoft.com/office/officeart/2008/layout/LinedList"/>
    <dgm:cxn modelId="{6DA2E7C8-03BA-40ED-A958-95DFF93DB20C}" type="presParOf" srcId="{20F5F08E-FDF6-FD40-AFE5-30646ECCB9CF}" destId="{95CDC206-CBC4-FE43-BFCF-33763497A56C}" srcOrd="3"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FEF3F3-8BBE-9643-B5CA-263018B6B6CA}"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8F784440-92AB-CD4D-B73A-3AAE9625137A}">
      <dgm:prSet phldrT="[Text]"/>
      <dgm:spPr/>
      <dgm:t>
        <a:bodyPr/>
        <a:lstStyle/>
        <a:p>
          <a:r>
            <a:rPr lang="zh-CN" altLang="en-US" dirty="0" smtClean="0"/>
            <a:t>仪表盘</a:t>
          </a:r>
          <a:endParaRPr lang="en-US" dirty="0"/>
        </a:p>
      </dgm:t>
    </dgm:pt>
    <dgm:pt modelId="{E20E6D2A-9420-C949-9DF1-86C53C4D5BBA}" type="parTrans" cxnId="{BD2C35D7-6EC8-8444-B7DC-A71A423E9CC3}">
      <dgm:prSet/>
      <dgm:spPr/>
      <dgm:t>
        <a:bodyPr/>
        <a:lstStyle/>
        <a:p>
          <a:endParaRPr lang="en-US"/>
        </a:p>
      </dgm:t>
    </dgm:pt>
    <dgm:pt modelId="{0C832F0D-4679-1944-AD04-5F8C93F2D53A}" type="sibTrans" cxnId="{BD2C35D7-6EC8-8444-B7DC-A71A423E9CC3}">
      <dgm:prSet/>
      <dgm:spPr/>
      <dgm:t>
        <a:bodyPr/>
        <a:lstStyle/>
        <a:p>
          <a:endParaRPr lang="en-US"/>
        </a:p>
      </dgm:t>
    </dgm:pt>
    <dgm:pt modelId="{8C758C10-AF09-8D43-A460-5E411077E930}">
      <dgm:prSet phldrT="[Text]"/>
      <dgm:spPr/>
      <dgm:t>
        <a:bodyPr/>
        <a:lstStyle/>
        <a:p>
          <a:r>
            <a:rPr lang="zh-CN" altLang="en-US" dirty="0" smtClean="0"/>
            <a:t>报表</a:t>
          </a:r>
          <a:r>
            <a:rPr lang="en-US" altLang="zh-CN" dirty="0" smtClean="0"/>
            <a:t>/</a:t>
          </a:r>
          <a:r>
            <a:rPr lang="zh-CN" altLang="en-US" dirty="0" smtClean="0"/>
            <a:t>图表的综合展示门户</a:t>
          </a:r>
          <a:endParaRPr lang="en-US" dirty="0"/>
        </a:p>
      </dgm:t>
    </dgm:pt>
    <dgm:pt modelId="{E694926D-8702-C549-A35E-75C7A2D4A0AA}" type="parTrans" cxnId="{EDEBC212-B46E-8C4D-93EB-179E3980CDA9}">
      <dgm:prSet/>
      <dgm:spPr/>
      <dgm:t>
        <a:bodyPr/>
        <a:lstStyle/>
        <a:p>
          <a:endParaRPr lang="en-US"/>
        </a:p>
      </dgm:t>
    </dgm:pt>
    <dgm:pt modelId="{60D56997-D4C6-6047-9604-5E0EEC316916}" type="sibTrans" cxnId="{EDEBC212-B46E-8C4D-93EB-179E3980CDA9}">
      <dgm:prSet/>
      <dgm:spPr/>
      <dgm:t>
        <a:bodyPr/>
        <a:lstStyle/>
        <a:p>
          <a:endParaRPr lang="en-US"/>
        </a:p>
      </dgm:t>
    </dgm:pt>
    <dgm:pt modelId="{E1B32674-18BF-F148-89A2-FA732A558E74}" type="pres">
      <dgm:prSet presAssocID="{D9FEF3F3-8BBE-9643-B5CA-263018B6B6CA}" presName="vert0" presStyleCnt="0">
        <dgm:presLayoutVars>
          <dgm:dir/>
          <dgm:animOne val="branch"/>
          <dgm:animLvl val="lvl"/>
        </dgm:presLayoutVars>
      </dgm:prSet>
      <dgm:spPr/>
      <dgm:t>
        <a:bodyPr/>
        <a:lstStyle/>
        <a:p>
          <a:endParaRPr lang="en-US"/>
        </a:p>
      </dgm:t>
    </dgm:pt>
    <dgm:pt modelId="{59380BB3-2105-5F4D-9607-E6FB27CA24B3}" type="pres">
      <dgm:prSet presAssocID="{8F784440-92AB-CD4D-B73A-3AAE9625137A}" presName="thickLine" presStyleLbl="alignNode1" presStyleIdx="0" presStyleCnt="1"/>
      <dgm:spPr/>
    </dgm:pt>
    <dgm:pt modelId="{1C0B6C9D-1B88-CB4D-B0FF-0BE8ED0A2ECC}" type="pres">
      <dgm:prSet presAssocID="{8F784440-92AB-CD4D-B73A-3AAE9625137A}" presName="horz1" presStyleCnt="0"/>
      <dgm:spPr/>
    </dgm:pt>
    <dgm:pt modelId="{63EB202B-2982-0F4E-95A4-74357E44488C}" type="pres">
      <dgm:prSet presAssocID="{8F784440-92AB-CD4D-B73A-3AAE9625137A}" presName="tx1" presStyleLbl="revTx" presStyleIdx="0" presStyleCnt="2"/>
      <dgm:spPr/>
      <dgm:t>
        <a:bodyPr/>
        <a:lstStyle/>
        <a:p>
          <a:endParaRPr lang="en-US"/>
        </a:p>
      </dgm:t>
    </dgm:pt>
    <dgm:pt modelId="{20F5F08E-FDF6-FD40-AFE5-30646ECCB9CF}" type="pres">
      <dgm:prSet presAssocID="{8F784440-92AB-CD4D-B73A-3AAE9625137A}" presName="vert1" presStyleCnt="0"/>
      <dgm:spPr/>
    </dgm:pt>
    <dgm:pt modelId="{AE88F758-A762-A84E-B8E0-6BFDF92C432A}" type="pres">
      <dgm:prSet presAssocID="{8C758C10-AF09-8D43-A460-5E411077E930}" presName="vertSpace2a" presStyleCnt="0"/>
      <dgm:spPr/>
    </dgm:pt>
    <dgm:pt modelId="{F80CB135-85D0-EE44-9EDD-C66CF2B885EF}" type="pres">
      <dgm:prSet presAssocID="{8C758C10-AF09-8D43-A460-5E411077E930}" presName="horz2" presStyleCnt="0"/>
      <dgm:spPr/>
    </dgm:pt>
    <dgm:pt modelId="{19E0A467-A114-8749-9559-70BE653BE3B8}" type="pres">
      <dgm:prSet presAssocID="{8C758C10-AF09-8D43-A460-5E411077E930}" presName="horzSpace2" presStyleCnt="0"/>
      <dgm:spPr/>
    </dgm:pt>
    <dgm:pt modelId="{1D101494-618F-574D-8165-6C9CD933D41F}" type="pres">
      <dgm:prSet presAssocID="{8C758C10-AF09-8D43-A460-5E411077E930}" presName="tx2" presStyleLbl="revTx" presStyleIdx="1" presStyleCnt="2" custScaleX="84482"/>
      <dgm:spPr/>
      <dgm:t>
        <a:bodyPr/>
        <a:lstStyle/>
        <a:p>
          <a:endParaRPr lang="en-US"/>
        </a:p>
      </dgm:t>
    </dgm:pt>
    <dgm:pt modelId="{465709F5-3037-1A45-AEAC-68E226F295CC}" type="pres">
      <dgm:prSet presAssocID="{8C758C10-AF09-8D43-A460-5E411077E930}" presName="vert2" presStyleCnt="0"/>
      <dgm:spPr/>
    </dgm:pt>
    <dgm:pt modelId="{02B88701-D9FE-CB42-BB35-3ED0B9306BCC}" type="pres">
      <dgm:prSet presAssocID="{8C758C10-AF09-8D43-A460-5E411077E930}" presName="thinLine2b" presStyleLbl="callout" presStyleIdx="0" presStyleCnt="1" custLinFactY="767343" custLinFactNeighborY="800000"/>
      <dgm:spPr/>
    </dgm:pt>
    <dgm:pt modelId="{95CDC206-CBC4-FE43-BFCF-33763497A56C}" type="pres">
      <dgm:prSet presAssocID="{8C758C10-AF09-8D43-A460-5E411077E930}" presName="vertSpace2b" presStyleCnt="0"/>
      <dgm:spPr/>
    </dgm:pt>
  </dgm:ptLst>
  <dgm:cxnLst>
    <dgm:cxn modelId="{EF8AD6F4-D5B9-4E28-9E78-D7A4268793B0}" type="presOf" srcId="{8C758C10-AF09-8D43-A460-5E411077E930}" destId="{1D101494-618F-574D-8165-6C9CD933D41F}" srcOrd="0" destOrd="0" presId="urn:microsoft.com/office/officeart/2008/layout/LinedList"/>
    <dgm:cxn modelId="{E9D6C8E4-F51C-4DA5-B341-C1EEEF608627}" type="presOf" srcId="{8F784440-92AB-CD4D-B73A-3AAE9625137A}" destId="{63EB202B-2982-0F4E-95A4-74357E44488C}" srcOrd="0" destOrd="0" presId="urn:microsoft.com/office/officeart/2008/layout/LinedList"/>
    <dgm:cxn modelId="{EDEBC212-B46E-8C4D-93EB-179E3980CDA9}" srcId="{8F784440-92AB-CD4D-B73A-3AAE9625137A}" destId="{8C758C10-AF09-8D43-A460-5E411077E930}" srcOrd="0" destOrd="0" parTransId="{E694926D-8702-C549-A35E-75C7A2D4A0AA}" sibTransId="{60D56997-D4C6-6047-9604-5E0EEC316916}"/>
    <dgm:cxn modelId="{BD2C35D7-6EC8-8444-B7DC-A71A423E9CC3}" srcId="{D9FEF3F3-8BBE-9643-B5CA-263018B6B6CA}" destId="{8F784440-92AB-CD4D-B73A-3AAE9625137A}" srcOrd="0" destOrd="0" parTransId="{E20E6D2A-9420-C949-9DF1-86C53C4D5BBA}" sibTransId="{0C832F0D-4679-1944-AD04-5F8C93F2D53A}"/>
    <dgm:cxn modelId="{9745CE11-1434-4C7F-99DF-28FAD03EB082}" type="presOf" srcId="{D9FEF3F3-8BBE-9643-B5CA-263018B6B6CA}" destId="{E1B32674-18BF-F148-89A2-FA732A558E74}" srcOrd="0" destOrd="0" presId="urn:microsoft.com/office/officeart/2008/layout/LinedList"/>
    <dgm:cxn modelId="{04593251-241F-4D60-8F4E-F2181D9F0942}" type="presParOf" srcId="{E1B32674-18BF-F148-89A2-FA732A558E74}" destId="{59380BB3-2105-5F4D-9607-E6FB27CA24B3}" srcOrd="0" destOrd="0" presId="urn:microsoft.com/office/officeart/2008/layout/LinedList"/>
    <dgm:cxn modelId="{64212D7D-8701-4AC5-BF0F-B331AE63AA18}" type="presParOf" srcId="{E1B32674-18BF-F148-89A2-FA732A558E74}" destId="{1C0B6C9D-1B88-CB4D-B0FF-0BE8ED0A2ECC}" srcOrd="1" destOrd="0" presId="urn:microsoft.com/office/officeart/2008/layout/LinedList"/>
    <dgm:cxn modelId="{7EC39BA2-0CFA-4ED0-A99F-230EDC15FEB6}" type="presParOf" srcId="{1C0B6C9D-1B88-CB4D-B0FF-0BE8ED0A2ECC}" destId="{63EB202B-2982-0F4E-95A4-74357E44488C}" srcOrd="0" destOrd="0" presId="urn:microsoft.com/office/officeart/2008/layout/LinedList"/>
    <dgm:cxn modelId="{5AD1DBB2-F040-4E62-86EA-4E50381E1AED}" type="presParOf" srcId="{1C0B6C9D-1B88-CB4D-B0FF-0BE8ED0A2ECC}" destId="{20F5F08E-FDF6-FD40-AFE5-30646ECCB9CF}" srcOrd="1" destOrd="0" presId="urn:microsoft.com/office/officeart/2008/layout/LinedList"/>
    <dgm:cxn modelId="{297A2A97-10E4-48C1-A1AC-E16FEF338A03}" type="presParOf" srcId="{20F5F08E-FDF6-FD40-AFE5-30646ECCB9CF}" destId="{AE88F758-A762-A84E-B8E0-6BFDF92C432A}" srcOrd="0" destOrd="0" presId="urn:microsoft.com/office/officeart/2008/layout/LinedList"/>
    <dgm:cxn modelId="{51DF28C3-BB75-4C2D-AF09-29C32E2595C6}" type="presParOf" srcId="{20F5F08E-FDF6-FD40-AFE5-30646ECCB9CF}" destId="{F80CB135-85D0-EE44-9EDD-C66CF2B885EF}" srcOrd="1" destOrd="0" presId="urn:microsoft.com/office/officeart/2008/layout/LinedList"/>
    <dgm:cxn modelId="{0D7ED856-100C-47B3-ADB4-8536499F5F93}" type="presParOf" srcId="{F80CB135-85D0-EE44-9EDD-C66CF2B885EF}" destId="{19E0A467-A114-8749-9559-70BE653BE3B8}" srcOrd="0" destOrd="0" presId="urn:microsoft.com/office/officeart/2008/layout/LinedList"/>
    <dgm:cxn modelId="{52D56D38-BD9A-46E7-AB74-62F3651FC181}" type="presParOf" srcId="{F80CB135-85D0-EE44-9EDD-C66CF2B885EF}" destId="{1D101494-618F-574D-8165-6C9CD933D41F}" srcOrd="1" destOrd="0" presId="urn:microsoft.com/office/officeart/2008/layout/LinedList"/>
    <dgm:cxn modelId="{D5FB74ED-6DB1-409F-BAB1-C41CBB658A7D}" type="presParOf" srcId="{F80CB135-85D0-EE44-9EDD-C66CF2B885EF}" destId="{465709F5-3037-1A45-AEAC-68E226F295CC}" srcOrd="2" destOrd="0" presId="urn:microsoft.com/office/officeart/2008/layout/LinedList"/>
    <dgm:cxn modelId="{162FB30B-D8DB-466D-8A1D-27FF497D13BA}" type="presParOf" srcId="{20F5F08E-FDF6-FD40-AFE5-30646ECCB9CF}" destId="{02B88701-D9FE-CB42-BB35-3ED0B9306BCC}" srcOrd="2" destOrd="0" presId="urn:microsoft.com/office/officeart/2008/layout/LinedList"/>
    <dgm:cxn modelId="{0A4BB4A4-E3D8-4114-892C-71D8F635FCAC}" type="presParOf" srcId="{20F5F08E-FDF6-FD40-AFE5-30646ECCB9CF}" destId="{95CDC206-CBC4-FE43-BFCF-33763497A56C}" srcOrd="3" destOrd="0" presId="urn:microsoft.com/office/officeart/2008/layout/LinedLis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FEF3F3-8BBE-9643-B5CA-263018B6B6CA}"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8F784440-92AB-CD4D-B73A-3AAE9625137A}">
      <dgm:prSet phldrT="[Text]"/>
      <dgm:spPr/>
      <dgm:t>
        <a:bodyPr/>
        <a:lstStyle/>
        <a:p>
          <a:r>
            <a:rPr lang="zh-CN" altLang="en-US" dirty="0" smtClean="0"/>
            <a:t>报表</a:t>
          </a:r>
          <a:endParaRPr lang="en-US" dirty="0"/>
        </a:p>
      </dgm:t>
    </dgm:pt>
    <dgm:pt modelId="{E20E6D2A-9420-C949-9DF1-86C53C4D5BBA}" type="parTrans" cxnId="{BD2C35D7-6EC8-8444-B7DC-A71A423E9CC3}">
      <dgm:prSet/>
      <dgm:spPr/>
      <dgm:t>
        <a:bodyPr/>
        <a:lstStyle/>
        <a:p>
          <a:endParaRPr lang="en-US"/>
        </a:p>
      </dgm:t>
    </dgm:pt>
    <dgm:pt modelId="{0C832F0D-4679-1944-AD04-5F8C93F2D53A}" type="sibTrans" cxnId="{BD2C35D7-6EC8-8444-B7DC-A71A423E9CC3}">
      <dgm:prSet/>
      <dgm:spPr/>
      <dgm:t>
        <a:bodyPr/>
        <a:lstStyle/>
        <a:p>
          <a:endParaRPr lang="en-US"/>
        </a:p>
      </dgm:t>
    </dgm:pt>
    <dgm:pt modelId="{8C758C10-AF09-8D43-A460-5E411077E930}">
      <dgm:prSet phldrT="[Text]"/>
      <dgm:spPr/>
      <dgm:t>
        <a:bodyPr/>
        <a:lstStyle/>
        <a:p>
          <a:r>
            <a:rPr lang="zh-CN" altLang="en-US" dirty="0" smtClean="0"/>
            <a:t>通过答复设计的即席查询</a:t>
          </a:r>
          <a:endParaRPr lang="en-US" dirty="0"/>
        </a:p>
      </dgm:t>
    </dgm:pt>
    <dgm:pt modelId="{E694926D-8702-C549-A35E-75C7A2D4A0AA}" type="parTrans" cxnId="{EDEBC212-B46E-8C4D-93EB-179E3980CDA9}">
      <dgm:prSet/>
      <dgm:spPr/>
      <dgm:t>
        <a:bodyPr/>
        <a:lstStyle/>
        <a:p>
          <a:endParaRPr lang="en-US"/>
        </a:p>
      </dgm:t>
    </dgm:pt>
    <dgm:pt modelId="{60D56997-D4C6-6047-9604-5E0EEC316916}" type="sibTrans" cxnId="{EDEBC212-B46E-8C4D-93EB-179E3980CDA9}">
      <dgm:prSet/>
      <dgm:spPr/>
      <dgm:t>
        <a:bodyPr/>
        <a:lstStyle/>
        <a:p>
          <a:endParaRPr lang="en-US"/>
        </a:p>
      </dgm:t>
    </dgm:pt>
    <dgm:pt modelId="{E1B32674-18BF-F148-89A2-FA732A558E74}" type="pres">
      <dgm:prSet presAssocID="{D9FEF3F3-8BBE-9643-B5CA-263018B6B6CA}" presName="vert0" presStyleCnt="0">
        <dgm:presLayoutVars>
          <dgm:dir/>
          <dgm:animOne val="branch"/>
          <dgm:animLvl val="lvl"/>
        </dgm:presLayoutVars>
      </dgm:prSet>
      <dgm:spPr/>
      <dgm:t>
        <a:bodyPr/>
        <a:lstStyle/>
        <a:p>
          <a:endParaRPr lang="en-US"/>
        </a:p>
      </dgm:t>
    </dgm:pt>
    <dgm:pt modelId="{59380BB3-2105-5F4D-9607-E6FB27CA24B3}" type="pres">
      <dgm:prSet presAssocID="{8F784440-92AB-CD4D-B73A-3AAE9625137A}" presName="thickLine" presStyleLbl="alignNode1" presStyleIdx="0" presStyleCnt="1"/>
      <dgm:spPr/>
    </dgm:pt>
    <dgm:pt modelId="{1C0B6C9D-1B88-CB4D-B0FF-0BE8ED0A2ECC}" type="pres">
      <dgm:prSet presAssocID="{8F784440-92AB-CD4D-B73A-3AAE9625137A}" presName="horz1" presStyleCnt="0"/>
      <dgm:spPr/>
    </dgm:pt>
    <dgm:pt modelId="{63EB202B-2982-0F4E-95A4-74357E44488C}" type="pres">
      <dgm:prSet presAssocID="{8F784440-92AB-CD4D-B73A-3AAE9625137A}" presName="tx1" presStyleLbl="revTx" presStyleIdx="0" presStyleCnt="2"/>
      <dgm:spPr/>
      <dgm:t>
        <a:bodyPr/>
        <a:lstStyle/>
        <a:p>
          <a:endParaRPr lang="en-US"/>
        </a:p>
      </dgm:t>
    </dgm:pt>
    <dgm:pt modelId="{20F5F08E-FDF6-FD40-AFE5-30646ECCB9CF}" type="pres">
      <dgm:prSet presAssocID="{8F784440-92AB-CD4D-B73A-3AAE9625137A}" presName="vert1" presStyleCnt="0"/>
      <dgm:spPr/>
    </dgm:pt>
    <dgm:pt modelId="{AE88F758-A762-A84E-B8E0-6BFDF92C432A}" type="pres">
      <dgm:prSet presAssocID="{8C758C10-AF09-8D43-A460-5E411077E930}" presName="vertSpace2a" presStyleCnt="0"/>
      <dgm:spPr/>
    </dgm:pt>
    <dgm:pt modelId="{F80CB135-85D0-EE44-9EDD-C66CF2B885EF}" type="pres">
      <dgm:prSet presAssocID="{8C758C10-AF09-8D43-A460-5E411077E930}" presName="horz2" presStyleCnt="0"/>
      <dgm:spPr/>
    </dgm:pt>
    <dgm:pt modelId="{19E0A467-A114-8749-9559-70BE653BE3B8}" type="pres">
      <dgm:prSet presAssocID="{8C758C10-AF09-8D43-A460-5E411077E930}" presName="horzSpace2" presStyleCnt="0"/>
      <dgm:spPr/>
    </dgm:pt>
    <dgm:pt modelId="{1D101494-618F-574D-8165-6C9CD933D41F}" type="pres">
      <dgm:prSet presAssocID="{8C758C10-AF09-8D43-A460-5E411077E930}" presName="tx2" presStyleLbl="revTx" presStyleIdx="1" presStyleCnt="2" custScaleX="84482"/>
      <dgm:spPr/>
      <dgm:t>
        <a:bodyPr/>
        <a:lstStyle/>
        <a:p>
          <a:endParaRPr lang="en-US"/>
        </a:p>
      </dgm:t>
    </dgm:pt>
    <dgm:pt modelId="{465709F5-3037-1A45-AEAC-68E226F295CC}" type="pres">
      <dgm:prSet presAssocID="{8C758C10-AF09-8D43-A460-5E411077E930}" presName="vert2" presStyleCnt="0"/>
      <dgm:spPr/>
    </dgm:pt>
    <dgm:pt modelId="{02B88701-D9FE-CB42-BB35-3ED0B9306BCC}" type="pres">
      <dgm:prSet presAssocID="{8C758C10-AF09-8D43-A460-5E411077E930}" presName="thinLine2b" presStyleLbl="callout" presStyleIdx="0" presStyleCnt="1" custLinFactY="767343" custLinFactNeighborY="800000"/>
      <dgm:spPr/>
    </dgm:pt>
    <dgm:pt modelId="{95CDC206-CBC4-FE43-BFCF-33763497A56C}" type="pres">
      <dgm:prSet presAssocID="{8C758C10-AF09-8D43-A460-5E411077E930}" presName="vertSpace2b" presStyleCnt="0"/>
      <dgm:spPr/>
    </dgm:pt>
  </dgm:ptLst>
  <dgm:cxnLst>
    <dgm:cxn modelId="{E3C6925C-AE0C-4B05-8C89-49CE842059D5}" type="presOf" srcId="{8C758C10-AF09-8D43-A460-5E411077E930}" destId="{1D101494-618F-574D-8165-6C9CD933D41F}" srcOrd="0" destOrd="0" presId="urn:microsoft.com/office/officeart/2008/layout/LinedList"/>
    <dgm:cxn modelId="{44D6751E-65E0-4DA8-9B64-A1FB777CF16C}" type="presOf" srcId="{8F784440-92AB-CD4D-B73A-3AAE9625137A}" destId="{63EB202B-2982-0F4E-95A4-74357E44488C}" srcOrd="0" destOrd="0" presId="urn:microsoft.com/office/officeart/2008/layout/LinedList"/>
    <dgm:cxn modelId="{EDEBC212-B46E-8C4D-93EB-179E3980CDA9}" srcId="{8F784440-92AB-CD4D-B73A-3AAE9625137A}" destId="{8C758C10-AF09-8D43-A460-5E411077E930}" srcOrd="0" destOrd="0" parTransId="{E694926D-8702-C549-A35E-75C7A2D4A0AA}" sibTransId="{60D56997-D4C6-6047-9604-5E0EEC316916}"/>
    <dgm:cxn modelId="{BD2C35D7-6EC8-8444-B7DC-A71A423E9CC3}" srcId="{D9FEF3F3-8BBE-9643-B5CA-263018B6B6CA}" destId="{8F784440-92AB-CD4D-B73A-3AAE9625137A}" srcOrd="0" destOrd="0" parTransId="{E20E6D2A-9420-C949-9DF1-86C53C4D5BBA}" sibTransId="{0C832F0D-4679-1944-AD04-5F8C93F2D53A}"/>
    <dgm:cxn modelId="{26FD1C48-5A55-435C-B5EC-E7A2151FEBE4}" type="presOf" srcId="{D9FEF3F3-8BBE-9643-B5CA-263018B6B6CA}" destId="{E1B32674-18BF-F148-89A2-FA732A558E74}" srcOrd="0" destOrd="0" presId="urn:microsoft.com/office/officeart/2008/layout/LinedList"/>
    <dgm:cxn modelId="{9C97E3D7-8A22-4E53-B992-AE4F245E70AF}" type="presParOf" srcId="{E1B32674-18BF-F148-89A2-FA732A558E74}" destId="{59380BB3-2105-5F4D-9607-E6FB27CA24B3}" srcOrd="0" destOrd="0" presId="urn:microsoft.com/office/officeart/2008/layout/LinedList"/>
    <dgm:cxn modelId="{8E1A91C4-A257-44A0-BD3A-6378914A6473}" type="presParOf" srcId="{E1B32674-18BF-F148-89A2-FA732A558E74}" destId="{1C0B6C9D-1B88-CB4D-B0FF-0BE8ED0A2ECC}" srcOrd="1" destOrd="0" presId="urn:microsoft.com/office/officeart/2008/layout/LinedList"/>
    <dgm:cxn modelId="{83FD7DF0-D2FC-4C3A-8982-F7AE55143BFB}" type="presParOf" srcId="{1C0B6C9D-1B88-CB4D-B0FF-0BE8ED0A2ECC}" destId="{63EB202B-2982-0F4E-95A4-74357E44488C}" srcOrd="0" destOrd="0" presId="urn:microsoft.com/office/officeart/2008/layout/LinedList"/>
    <dgm:cxn modelId="{445AEBC5-7144-40C0-B22D-D1806363C79D}" type="presParOf" srcId="{1C0B6C9D-1B88-CB4D-B0FF-0BE8ED0A2ECC}" destId="{20F5F08E-FDF6-FD40-AFE5-30646ECCB9CF}" srcOrd="1" destOrd="0" presId="urn:microsoft.com/office/officeart/2008/layout/LinedList"/>
    <dgm:cxn modelId="{E5AE9E06-1135-4B80-BA2E-F01FFC472ECA}" type="presParOf" srcId="{20F5F08E-FDF6-FD40-AFE5-30646ECCB9CF}" destId="{AE88F758-A762-A84E-B8E0-6BFDF92C432A}" srcOrd="0" destOrd="0" presId="urn:microsoft.com/office/officeart/2008/layout/LinedList"/>
    <dgm:cxn modelId="{0424C263-893D-45D2-8DFF-A240569552ED}" type="presParOf" srcId="{20F5F08E-FDF6-FD40-AFE5-30646ECCB9CF}" destId="{F80CB135-85D0-EE44-9EDD-C66CF2B885EF}" srcOrd="1" destOrd="0" presId="urn:microsoft.com/office/officeart/2008/layout/LinedList"/>
    <dgm:cxn modelId="{0473A164-12BC-4FF1-BADB-9CE16BE77897}" type="presParOf" srcId="{F80CB135-85D0-EE44-9EDD-C66CF2B885EF}" destId="{19E0A467-A114-8749-9559-70BE653BE3B8}" srcOrd="0" destOrd="0" presId="urn:microsoft.com/office/officeart/2008/layout/LinedList"/>
    <dgm:cxn modelId="{D0070BBF-581A-46C1-ABB8-DE42E4D6DAEB}" type="presParOf" srcId="{F80CB135-85D0-EE44-9EDD-C66CF2B885EF}" destId="{1D101494-618F-574D-8165-6C9CD933D41F}" srcOrd="1" destOrd="0" presId="urn:microsoft.com/office/officeart/2008/layout/LinedList"/>
    <dgm:cxn modelId="{C9A0D259-4321-46A5-9D70-8B171065A683}" type="presParOf" srcId="{F80CB135-85D0-EE44-9EDD-C66CF2B885EF}" destId="{465709F5-3037-1A45-AEAC-68E226F295CC}" srcOrd="2" destOrd="0" presId="urn:microsoft.com/office/officeart/2008/layout/LinedList"/>
    <dgm:cxn modelId="{CFC30C9A-5ED9-4517-9442-845CDAAD125F}" type="presParOf" srcId="{20F5F08E-FDF6-FD40-AFE5-30646ECCB9CF}" destId="{02B88701-D9FE-CB42-BB35-3ED0B9306BCC}" srcOrd="2" destOrd="0" presId="urn:microsoft.com/office/officeart/2008/layout/LinedList"/>
    <dgm:cxn modelId="{A29CDB5B-60A0-4586-B8AE-EC9D9B097359}" type="presParOf" srcId="{20F5F08E-FDF6-FD40-AFE5-30646ECCB9CF}" destId="{95CDC206-CBC4-FE43-BFCF-33763497A56C}" srcOrd="3" destOrd="0" presId="urn:microsoft.com/office/officeart/2008/layout/LinedList"/>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FEF3F3-8BBE-9643-B5CA-263018B6B6CA}"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E1B32674-18BF-F148-89A2-FA732A558E74}" type="pres">
      <dgm:prSet presAssocID="{D9FEF3F3-8BBE-9643-B5CA-263018B6B6CA}" presName="vert0" presStyleCnt="0">
        <dgm:presLayoutVars>
          <dgm:dir/>
          <dgm:animOne val="branch"/>
          <dgm:animLvl val="lvl"/>
        </dgm:presLayoutVars>
      </dgm:prSet>
      <dgm:spPr/>
      <dgm:t>
        <a:bodyPr/>
        <a:lstStyle/>
        <a:p>
          <a:endParaRPr lang="en-US"/>
        </a:p>
      </dgm:t>
    </dgm:pt>
  </dgm:ptLst>
  <dgm:cxnLst>
    <dgm:cxn modelId="{D5EE9B79-2B80-4074-BE98-00C3E3A46447}" type="presOf" srcId="{D9FEF3F3-8BBE-9643-B5CA-263018B6B6CA}" destId="{E1B32674-18BF-F148-89A2-FA732A558E74}" srcOrd="0" destOrd="0" presId="urn:microsoft.com/office/officeart/2008/layout/LinedList"/>
  </dgm:cxnLst>
  <dgm:bg/>
  <dgm:whole/>
  <dgm:extLst>
    <a:ext uri="http://schemas.microsoft.com/office/drawing/2008/diagram">
      <dsp:dataModelExt xmlns:dsp="http://schemas.microsoft.com/office/drawing/2008/diagram" xmlns=""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FEF3F3-8BBE-9643-B5CA-263018B6B6CA}"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E1B32674-18BF-F148-89A2-FA732A558E74}" type="pres">
      <dgm:prSet presAssocID="{D9FEF3F3-8BBE-9643-B5CA-263018B6B6CA}" presName="vert0" presStyleCnt="0">
        <dgm:presLayoutVars>
          <dgm:dir/>
          <dgm:animOne val="branch"/>
          <dgm:animLvl val="lvl"/>
        </dgm:presLayoutVars>
      </dgm:prSet>
      <dgm:spPr/>
      <dgm:t>
        <a:bodyPr/>
        <a:lstStyle/>
        <a:p>
          <a:endParaRPr lang="en-US"/>
        </a:p>
      </dgm:t>
    </dgm:pt>
  </dgm:ptLst>
  <dgm:cxnLst>
    <dgm:cxn modelId="{0636E765-0D2B-4F7E-AA4B-19A86C66A011}" type="presOf" srcId="{D9FEF3F3-8BBE-9643-B5CA-263018B6B6CA}" destId="{E1B32674-18BF-F148-89A2-FA732A558E74}" srcOrd="0" destOrd="0" presId="urn:microsoft.com/office/officeart/2008/layout/LinedList"/>
  </dgm:cxnLst>
  <dgm:bg/>
  <dgm:whole/>
  <dgm:extLst>
    <a:ext uri="http://schemas.microsoft.com/office/drawing/2008/diagram">
      <dsp:dataModelExt xmlns:dsp="http://schemas.microsoft.com/office/drawing/2008/diagram" xmlns="" relId="rId2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81F480-14C1-EB47-AD25-D84C7B1DC968}"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zh-CN" altLang="en-US"/>
        </a:p>
      </dgm:t>
    </dgm:pt>
    <dgm:pt modelId="{04EA90E6-D7A0-FC42-827C-1CE5C88745B9}">
      <dgm:prSet phldrT="[Text]" custT="1"/>
      <dgm:spPr/>
      <dgm:t>
        <a:bodyPr/>
        <a:lstStyle/>
        <a:p>
          <a:r>
            <a:rPr lang="en-US" altLang="zh-CN" sz="1600" b="1" dirty="0" smtClean="0">
              <a:solidFill>
                <a:schemeClr val="hlink"/>
              </a:solidFill>
              <a:latin typeface="微软雅黑" pitchFamily="34" charset="-122"/>
              <a:ea typeface="微软雅黑" pitchFamily="34" charset="-122"/>
              <a:cs typeface="+mj-cs"/>
            </a:rPr>
            <a:t>GAP</a:t>
          </a:r>
          <a:r>
            <a:rPr lang="zh-CN" altLang="en-US" sz="1600" b="1" dirty="0" smtClean="0">
              <a:solidFill>
                <a:schemeClr val="hlink"/>
              </a:solidFill>
              <a:latin typeface="微软雅黑" pitchFamily="34" charset="-122"/>
              <a:ea typeface="微软雅黑" pitchFamily="34" charset="-122"/>
              <a:cs typeface="+mj-cs"/>
            </a:rPr>
            <a:t>分析</a:t>
          </a:r>
          <a:endParaRPr lang="zh-CN" altLang="en-US" sz="1600" b="1" dirty="0">
            <a:solidFill>
              <a:schemeClr val="hlink"/>
            </a:solidFill>
            <a:latin typeface="微软雅黑" pitchFamily="34" charset="-122"/>
            <a:ea typeface="微软雅黑" pitchFamily="34" charset="-122"/>
            <a:cs typeface="+mj-cs"/>
          </a:endParaRPr>
        </a:p>
      </dgm:t>
    </dgm:pt>
    <dgm:pt modelId="{2C715CD0-8713-804B-83A1-E6BA0FE5C287}" type="parTrans" cxnId="{275197E1-C291-C149-B4A2-10F77174E815}">
      <dgm:prSet/>
      <dgm:spPr/>
      <dgm:t>
        <a:bodyPr/>
        <a:lstStyle/>
        <a:p>
          <a:endParaRPr lang="zh-CN" altLang="en-US"/>
        </a:p>
      </dgm:t>
    </dgm:pt>
    <dgm:pt modelId="{AF5809C9-5091-0245-B019-7DEC66ED423B}" type="sibTrans" cxnId="{275197E1-C291-C149-B4A2-10F77174E815}">
      <dgm:prSet/>
      <dgm:spPr/>
      <dgm:t>
        <a:bodyPr/>
        <a:lstStyle/>
        <a:p>
          <a:endParaRPr lang="zh-CN" altLang="en-US"/>
        </a:p>
      </dgm:t>
    </dgm:pt>
    <dgm:pt modelId="{6E89DE15-D8CF-B44A-A9EB-F8821EA57813}">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确定客制化内容</a:t>
          </a:r>
          <a:endParaRPr lang="zh-CN" altLang="en-US" sz="1600" b="1" dirty="0">
            <a:solidFill>
              <a:schemeClr val="hlink"/>
            </a:solidFill>
            <a:latin typeface="微软雅黑" pitchFamily="34" charset="-122"/>
            <a:ea typeface="微软雅黑" pitchFamily="34" charset="-122"/>
            <a:cs typeface="+mj-cs"/>
          </a:endParaRPr>
        </a:p>
      </dgm:t>
    </dgm:pt>
    <dgm:pt modelId="{7577970A-E684-6E4A-A8EA-198414FB4B70}" type="parTrans" cxnId="{044F513C-05D3-A741-A909-9D57C0C04B45}">
      <dgm:prSet/>
      <dgm:spPr/>
      <dgm:t>
        <a:bodyPr/>
        <a:lstStyle/>
        <a:p>
          <a:endParaRPr lang="zh-CN" altLang="en-US"/>
        </a:p>
      </dgm:t>
    </dgm:pt>
    <dgm:pt modelId="{6B26BE86-96F4-ED47-9F26-E6C56DACFF8F}" type="sibTrans" cxnId="{044F513C-05D3-A741-A909-9D57C0C04B45}">
      <dgm:prSet/>
      <dgm:spPr/>
      <dgm:t>
        <a:bodyPr/>
        <a:lstStyle/>
        <a:p>
          <a:endParaRPr lang="zh-CN" altLang="en-US"/>
        </a:p>
      </dgm:t>
    </dgm:pt>
    <dgm:pt modelId="{6F4DB7F5-D341-A34B-B0D8-828893B5F797}">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扩展原有</a:t>
          </a:r>
          <a:r>
            <a:rPr lang="en-US" altLang="zh-CN" sz="1600" b="1" dirty="0" smtClean="0">
              <a:solidFill>
                <a:schemeClr val="hlink"/>
              </a:solidFill>
              <a:latin typeface="微软雅黑" pitchFamily="34" charset="-122"/>
              <a:ea typeface="微软雅黑" pitchFamily="34" charset="-122"/>
              <a:cs typeface="+mj-cs"/>
            </a:rPr>
            <a:t>RA</a:t>
          </a:r>
          <a:r>
            <a:rPr lang="zh-CN" altLang="en-US" sz="1600" b="1" dirty="0" smtClean="0">
              <a:solidFill>
                <a:schemeClr val="hlink"/>
              </a:solidFill>
              <a:latin typeface="微软雅黑" pitchFamily="34" charset="-122"/>
              <a:ea typeface="微软雅黑" pitchFamily="34" charset="-122"/>
              <a:cs typeface="+mj-cs"/>
            </a:rPr>
            <a:t>模型</a:t>
          </a:r>
          <a:endParaRPr lang="zh-CN" altLang="en-US" sz="1600" b="1" dirty="0">
            <a:solidFill>
              <a:schemeClr val="hlink"/>
            </a:solidFill>
            <a:latin typeface="微软雅黑" pitchFamily="34" charset="-122"/>
            <a:ea typeface="微软雅黑" pitchFamily="34" charset="-122"/>
            <a:cs typeface="+mj-cs"/>
          </a:endParaRPr>
        </a:p>
      </dgm:t>
    </dgm:pt>
    <dgm:pt modelId="{D9722D95-72DD-0049-8174-DC82C396F455}" type="parTrans" cxnId="{3306C980-3053-A143-8E5E-B97474134F2C}">
      <dgm:prSet/>
      <dgm:spPr/>
      <dgm:t>
        <a:bodyPr/>
        <a:lstStyle/>
        <a:p>
          <a:endParaRPr lang="zh-CN" altLang="en-US"/>
        </a:p>
      </dgm:t>
    </dgm:pt>
    <dgm:pt modelId="{30F4B8CD-865B-6B41-A746-157F0AA0EB3C}" type="sibTrans" cxnId="{3306C980-3053-A143-8E5E-B97474134F2C}">
      <dgm:prSet/>
      <dgm:spPr/>
      <dgm:t>
        <a:bodyPr/>
        <a:lstStyle/>
        <a:p>
          <a:endParaRPr lang="zh-CN" altLang="en-US"/>
        </a:p>
      </dgm:t>
    </dgm:pt>
    <dgm:pt modelId="{0DEBCFA6-0DDA-3845-B5CB-EB6FF8636710}">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理解归纳需求</a:t>
          </a:r>
          <a:endParaRPr lang="zh-CN" altLang="en-US" sz="2000" b="1" dirty="0">
            <a:solidFill>
              <a:schemeClr val="hlink"/>
            </a:solidFill>
            <a:latin typeface="微软雅黑" pitchFamily="34" charset="-122"/>
            <a:ea typeface="微软雅黑" pitchFamily="34" charset="-122"/>
            <a:cs typeface="+mj-cs"/>
          </a:endParaRPr>
        </a:p>
      </dgm:t>
    </dgm:pt>
    <dgm:pt modelId="{568F8CBD-1CC6-534C-936C-12B230EFF65F}" type="parTrans" cxnId="{775B4D96-DA57-834D-B29D-E69D7F631F49}">
      <dgm:prSet/>
      <dgm:spPr/>
      <dgm:t>
        <a:bodyPr/>
        <a:lstStyle/>
        <a:p>
          <a:endParaRPr lang="zh-CN" altLang="en-US"/>
        </a:p>
      </dgm:t>
    </dgm:pt>
    <dgm:pt modelId="{F72D9B3C-0BC7-9C42-B847-220D4B1FDFCA}" type="sibTrans" cxnId="{775B4D96-DA57-834D-B29D-E69D7F631F49}">
      <dgm:prSet/>
      <dgm:spPr/>
      <dgm:t>
        <a:bodyPr/>
        <a:lstStyle/>
        <a:p>
          <a:endParaRPr lang="zh-CN" altLang="en-US"/>
        </a:p>
      </dgm:t>
    </dgm:pt>
    <dgm:pt modelId="{0ABF5829-2EEB-8B4C-9864-2E73EDD916F1}">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报表及仪表盘制作 </a:t>
          </a:r>
          <a:endParaRPr lang="zh-CN" altLang="en-US" sz="1600" b="1" dirty="0">
            <a:solidFill>
              <a:schemeClr val="hlink"/>
            </a:solidFill>
            <a:latin typeface="微软雅黑" pitchFamily="34" charset="-122"/>
            <a:ea typeface="微软雅黑" pitchFamily="34" charset="-122"/>
            <a:cs typeface="+mj-cs"/>
          </a:endParaRPr>
        </a:p>
      </dgm:t>
    </dgm:pt>
    <dgm:pt modelId="{E4A4940A-9617-694D-BC53-E8F010A14CD2}" type="parTrans" cxnId="{8B8F22A9-2C9C-6A49-ADF7-328A9F001793}">
      <dgm:prSet/>
      <dgm:spPr/>
      <dgm:t>
        <a:bodyPr/>
        <a:lstStyle/>
        <a:p>
          <a:endParaRPr lang="zh-CN" altLang="en-US"/>
        </a:p>
      </dgm:t>
    </dgm:pt>
    <dgm:pt modelId="{32CD3A43-2F35-5E4A-9626-3C61629734B1}" type="sibTrans" cxnId="{8B8F22A9-2C9C-6A49-ADF7-328A9F001793}">
      <dgm:prSet/>
      <dgm:spPr/>
      <dgm:t>
        <a:bodyPr/>
        <a:lstStyle/>
        <a:p>
          <a:endParaRPr lang="zh-CN" altLang="en-US"/>
        </a:p>
      </dgm:t>
    </dgm:pt>
    <dgm:pt modelId="{9B576B52-73F7-B04E-9EB8-ED88DF0B4070}">
      <dgm:prSet phldrT="[Text]"/>
      <dgm:spPr/>
      <dgm:t>
        <a:bodyPr/>
        <a:lstStyle/>
        <a:p>
          <a:endParaRPr lang="zh-CN" altLang="en-US" dirty="0"/>
        </a:p>
      </dgm:t>
    </dgm:pt>
    <dgm:pt modelId="{87EDA1C5-3CE7-D94E-B341-EE2281E38BFF}" type="parTrans" cxnId="{F4C235F2-90B1-0140-94D4-D384C709C0B6}">
      <dgm:prSet/>
      <dgm:spPr/>
      <dgm:t>
        <a:bodyPr/>
        <a:lstStyle/>
        <a:p>
          <a:endParaRPr lang="zh-CN" altLang="en-US"/>
        </a:p>
      </dgm:t>
    </dgm:pt>
    <dgm:pt modelId="{30C7014E-9EA4-934C-BDE5-C4946106C527}" type="sibTrans" cxnId="{F4C235F2-90B1-0140-94D4-D384C709C0B6}">
      <dgm:prSet/>
      <dgm:spPr/>
      <dgm:t>
        <a:bodyPr/>
        <a:lstStyle/>
        <a:p>
          <a:endParaRPr lang="zh-CN" altLang="en-US"/>
        </a:p>
      </dgm:t>
    </dgm:pt>
    <dgm:pt modelId="{15DD319B-70E2-A24D-BCE0-F15A61990578}" type="pres">
      <dgm:prSet presAssocID="{FC81F480-14C1-EB47-AD25-D84C7B1DC968}" presName="arrowDiagram" presStyleCnt="0">
        <dgm:presLayoutVars>
          <dgm:chMax val="5"/>
          <dgm:dir/>
          <dgm:resizeHandles val="exact"/>
        </dgm:presLayoutVars>
      </dgm:prSet>
      <dgm:spPr/>
      <dgm:t>
        <a:bodyPr/>
        <a:lstStyle/>
        <a:p>
          <a:endParaRPr lang="zh-CN" altLang="en-US"/>
        </a:p>
      </dgm:t>
    </dgm:pt>
    <dgm:pt modelId="{A410DD8C-3150-204B-A3D2-1495027A0B20}" type="pres">
      <dgm:prSet presAssocID="{FC81F480-14C1-EB47-AD25-D84C7B1DC968}" presName="arrow" presStyleLbl="bgShp" presStyleIdx="0" presStyleCnt="1" custScaleX="109012" custScaleY="72093" custLinFactNeighborX="-21804" custLinFactNeighborY="13954"/>
      <dgm:spPr/>
    </dgm:pt>
    <dgm:pt modelId="{2006E21A-B4DE-114B-958F-FC165ADDE1DA}" type="pres">
      <dgm:prSet presAssocID="{FC81F480-14C1-EB47-AD25-D84C7B1DC968}" presName="arrowDiagram5" presStyleCnt="0"/>
      <dgm:spPr/>
    </dgm:pt>
    <dgm:pt modelId="{C67A6EE7-6428-F445-BC82-1DC52E85FD12}" type="pres">
      <dgm:prSet presAssocID="{04EA90E6-D7A0-FC42-827C-1CE5C88745B9}" presName="bullet5a" presStyleLbl="node1" presStyleIdx="0" presStyleCnt="5" custLinFactX="-440142" custLinFactNeighborX="-500000" custLinFactNeighborY="64789"/>
      <dgm:spPr/>
    </dgm:pt>
    <dgm:pt modelId="{821E0E70-39E3-0C48-AFDB-E700C5BFC246}" type="pres">
      <dgm:prSet presAssocID="{04EA90E6-D7A0-FC42-827C-1CE5C88745B9}" presName="textBox5a" presStyleLbl="revTx" presStyleIdx="0" presStyleCnt="5" custLinFactX="-96032" custLinFactNeighborX="-100000" custLinFactNeighborY="21829">
        <dgm:presLayoutVars>
          <dgm:bulletEnabled val="1"/>
        </dgm:presLayoutVars>
      </dgm:prSet>
      <dgm:spPr/>
      <dgm:t>
        <a:bodyPr/>
        <a:lstStyle/>
        <a:p>
          <a:endParaRPr lang="zh-CN" altLang="en-US"/>
        </a:p>
      </dgm:t>
    </dgm:pt>
    <dgm:pt modelId="{DF2BA9EF-492B-B846-A7E8-25B78D2F0436}" type="pres">
      <dgm:prSet presAssocID="{0DEBCFA6-0DDA-3845-B5CB-EB6FF8636710}" presName="bullet5b" presStyleLbl="node1" presStyleIdx="1" presStyleCnt="5" custLinFactX="-200000" custLinFactY="31437" custLinFactNeighborX="-221609" custLinFactNeighborY="100000"/>
      <dgm:spPr/>
    </dgm:pt>
    <dgm:pt modelId="{A9C7DEBC-1839-5E45-9788-00A34ADB67B9}" type="pres">
      <dgm:prSet presAssocID="{0DEBCFA6-0DDA-3845-B5CB-EB6FF8636710}" presName="textBox5b" presStyleLbl="revTx" presStyleIdx="1" presStyleCnt="5" custScaleX="75120" custScaleY="44497" custLinFactX="-40984" custLinFactNeighborX="-100000" custLinFactNeighborY="5645">
        <dgm:presLayoutVars>
          <dgm:bulletEnabled val="1"/>
        </dgm:presLayoutVars>
      </dgm:prSet>
      <dgm:spPr/>
      <dgm:t>
        <a:bodyPr/>
        <a:lstStyle/>
        <a:p>
          <a:endParaRPr lang="zh-CN" altLang="en-US"/>
        </a:p>
      </dgm:t>
    </dgm:pt>
    <dgm:pt modelId="{5392C202-E41B-7644-8A7A-468CD2257A23}" type="pres">
      <dgm:prSet presAssocID="{6E89DE15-D8CF-B44A-A9EB-F8821EA57813}" presName="bullet5c" presStyleLbl="node1" presStyleIdx="2" presStyleCnt="5" custLinFactX="-100000" custLinFactY="76151" custLinFactNeighborX="-186168" custLinFactNeighborY="100000"/>
      <dgm:spPr/>
    </dgm:pt>
    <dgm:pt modelId="{A9A1878C-85F5-2247-B602-079003B6B0A2}" type="pres">
      <dgm:prSet presAssocID="{6E89DE15-D8CF-B44A-A9EB-F8821EA57813}" presName="textBox5c" presStyleLbl="revTx" presStyleIdx="2" presStyleCnt="5" custScaleX="80746" custScaleY="50344" custLinFactX="-21262" custLinFactNeighborX="-100000" custLinFactNeighborY="13101">
        <dgm:presLayoutVars>
          <dgm:bulletEnabled val="1"/>
        </dgm:presLayoutVars>
      </dgm:prSet>
      <dgm:spPr/>
      <dgm:t>
        <a:bodyPr/>
        <a:lstStyle/>
        <a:p>
          <a:endParaRPr lang="zh-CN" altLang="en-US"/>
        </a:p>
      </dgm:t>
    </dgm:pt>
    <dgm:pt modelId="{0618B1CD-8886-F349-BA8F-BD8D766C5376}" type="pres">
      <dgm:prSet presAssocID="{6F4DB7F5-D341-A34B-B0D8-828893B5F797}" presName="bullet5d" presStyleLbl="node1" presStyleIdx="3" presStyleCnt="5" custLinFactX="-100000" custLinFactY="86206" custLinFactNeighborX="-116785" custLinFactNeighborY="100000"/>
      <dgm:spPr/>
    </dgm:pt>
    <dgm:pt modelId="{B613D7C0-6E43-EC49-B14D-2F1F2BF49282}" type="pres">
      <dgm:prSet presAssocID="{6F4DB7F5-D341-A34B-B0D8-828893B5F797}" presName="textBox5d" presStyleLbl="revTx" presStyleIdx="3" presStyleCnt="5" custScaleX="90989" custScaleY="44464" custLinFactX="-12791" custLinFactNeighborX="-100000" custLinFactNeighborY="9754">
        <dgm:presLayoutVars>
          <dgm:bulletEnabled val="1"/>
        </dgm:presLayoutVars>
      </dgm:prSet>
      <dgm:spPr/>
      <dgm:t>
        <a:bodyPr/>
        <a:lstStyle/>
        <a:p>
          <a:endParaRPr lang="zh-CN" altLang="en-US"/>
        </a:p>
      </dgm:t>
    </dgm:pt>
    <dgm:pt modelId="{99BB4912-77E9-854A-A98D-0FDDBDBCFA1C}" type="pres">
      <dgm:prSet presAssocID="{0ABF5829-2EEB-8B4C-9864-2E73EDD916F1}" presName="bullet5e" presStyleLbl="node1" presStyleIdx="4" presStyleCnt="5" custLinFactX="-36562" custLinFactY="72314" custLinFactNeighborX="-100000" custLinFactNeighborY="100000"/>
      <dgm:spPr/>
    </dgm:pt>
    <dgm:pt modelId="{EE5B6D0D-9C7D-7646-A756-155817E3ACD8}" type="pres">
      <dgm:prSet presAssocID="{0ABF5829-2EEB-8B4C-9864-2E73EDD916F1}" presName="textBox5e" presStyleLbl="revTx" presStyleIdx="4" presStyleCnt="5" custScaleX="88953" custScaleY="26391" custLinFactX="-15552" custLinFactNeighborX="-100000" custLinFactNeighborY="3160">
        <dgm:presLayoutVars>
          <dgm:bulletEnabled val="1"/>
        </dgm:presLayoutVars>
      </dgm:prSet>
      <dgm:spPr/>
      <dgm:t>
        <a:bodyPr/>
        <a:lstStyle/>
        <a:p>
          <a:endParaRPr lang="zh-CN" altLang="en-US"/>
        </a:p>
      </dgm:t>
    </dgm:pt>
  </dgm:ptLst>
  <dgm:cxnLst>
    <dgm:cxn modelId="{3306C980-3053-A143-8E5E-B97474134F2C}" srcId="{FC81F480-14C1-EB47-AD25-D84C7B1DC968}" destId="{6F4DB7F5-D341-A34B-B0D8-828893B5F797}" srcOrd="3" destOrd="0" parTransId="{D9722D95-72DD-0049-8174-DC82C396F455}" sibTransId="{30F4B8CD-865B-6B41-A746-157F0AA0EB3C}"/>
    <dgm:cxn modelId="{D743CABB-EBF5-4711-ACBE-6A8D6FE1C2A5}" type="presOf" srcId="{04EA90E6-D7A0-FC42-827C-1CE5C88745B9}" destId="{821E0E70-39E3-0C48-AFDB-E700C5BFC246}" srcOrd="0" destOrd="0" presId="urn:microsoft.com/office/officeart/2005/8/layout/arrow2"/>
    <dgm:cxn modelId="{33D772A8-6D9B-4AF8-B04C-FB9B8669E483}" type="presOf" srcId="{6F4DB7F5-D341-A34B-B0D8-828893B5F797}" destId="{B613D7C0-6E43-EC49-B14D-2F1F2BF49282}" srcOrd="0" destOrd="0" presId="urn:microsoft.com/office/officeart/2005/8/layout/arrow2"/>
    <dgm:cxn modelId="{309D1655-BDEB-46A1-BF0E-7F7FB337F94D}" type="presOf" srcId="{0ABF5829-2EEB-8B4C-9864-2E73EDD916F1}" destId="{EE5B6D0D-9C7D-7646-A756-155817E3ACD8}" srcOrd="0" destOrd="0" presId="urn:microsoft.com/office/officeart/2005/8/layout/arrow2"/>
    <dgm:cxn modelId="{6E07582E-68C8-4799-A848-3E0F6D9F9B79}" type="presOf" srcId="{0DEBCFA6-0DDA-3845-B5CB-EB6FF8636710}" destId="{A9C7DEBC-1839-5E45-9788-00A34ADB67B9}" srcOrd="0" destOrd="0" presId="urn:microsoft.com/office/officeart/2005/8/layout/arrow2"/>
    <dgm:cxn modelId="{1A616EF7-0E53-45F6-86C1-39B2005E4C0A}" type="presOf" srcId="{6E89DE15-D8CF-B44A-A9EB-F8821EA57813}" destId="{A9A1878C-85F5-2247-B602-079003B6B0A2}" srcOrd="0" destOrd="0" presId="urn:microsoft.com/office/officeart/2005/8/layout/arrow2"/>
    <dgm:cxn modelId="{954FE6F9-8DF0-41C3-99C7-E24EFA849654}" type="presOf" srcId="{FC81F480-14C1-EB47-AD25-D84C7B1DC968}" destId="{15DD319B-70E2-A24D-BCE0-F15A61990578}" srcOrd="0" destOrd="0" presId="urn:microsoft.com/office/officeart/2005/8/layout/arrow2"/>
    <dgm:cxn modelId="{044F513C-05D3-A741-A909-9D57C0C04B45}" srcId="{FC81F480-14C1-EB47-AD25-D84C7B1DC968}" destId="{6E89DE15-D8CF-B44A-A9EB-F8821EA57813}" srcOrd="2" destOrd="0" parTransId="{7577970A-E684-6E4A-A8EA-198414FB4B70}" sibTransId="{6B26BE86-96F4-ED47-9F26-E6C56DACFF8F}"/>
    <dgm:cxn modelId="{F4C235F2-90B1-0140-94D4-D384C709C0B6}" srcId="{FC81F480-14C1-EB47-AD25-D84C7B1DC968}" destId="{9B576B52-73F7-B04E-9EB8-ED88DF0B4070}" srcOrd="5" destOrd="0" parTransId="{87EDA1C5-3CE7-D94E-B341-EE2281E38BFF}" sibTransId="{30C7014E-9EA4-934C-BDE5-C4946106C527}"/>
    <dgm:cxn modelId="{775B4D96-DA57-834D-B29D-E69D7F631F49}" srcId="{FC81F480-14C1-EB47-AD25-D84C7B1DC968}" destId="{0DEBCFA6-0DDA-3845-B5CB-EB6FF8636710}" srcOrd="1" destOrd="0" parTransId="{568F8CBD-1CC6-534C-936C-12B230EFF65F}" sibTransId="{F72D9B3C-0BC7-9C42-B847-220D4B1FDFCA}"/>
    <dgm:cxn modelId="{8B8F22A9-2C9C-6A49-ADF7-328A9F001793}" srcId="{FC81F480-14C1-EB47-AD25-D84C7B1DC968}" destId="{0ABF5829-2EEB-8B4C-9864-2E73EDD916F1}" srcOrd="4" destOrd="0" parTransId="{E4A4940A-9617-694D-BC53-E8F010A14CD2}" sibTransId="{32CD3A43-2F35-5E4A-9626-3C61629734B1}"/>
    <dgm:cxn modelId="{275197E1-C291-C149-B4A2-10F77174E815}" srcId="{FC81F480-14C1-EB47-AD25-D84C7B1DC968}" destId="{04EA90E6-D7A0-FC42-827C-1CE5C88745B9}" srcOrd="0" destOrd="0" parTransId="{2C715CD0-8713-804B-83A1-E6BA0FE5C287}" sibTransId="{AF5809C9-5091-0245-B019-7DEC66ED423B}"/>
    <dgm:cxn modelId="{01AC070E-5E1A-4ED8-94FD-510FA7687E59}" type="presParOf" srcId="{15DD319B-70E2-A24D-BCE0-F15A61990578}" destId="{A410DD8C-3150-204B-A3D2-1495027A0B20}" srcOrd="0" destOrd="0" presId="urn:microsoft.com/office/officeart/2005/8/layout/arrow2"/>
    <dgm:cxn modelId="{69558A8F-F5D2-4C61-B203-20A85CBFF8A9}" type="presParOf" srcId="{15DD319B-70E2-A24D-BCE0-F15A61990578}" destId="{2006E21A-B4DE-114B-958F-FC165ADDE1DA}" srcOrd="1" destOrd="0" presId="urn:microsoft.com/office/officeart/2005/8/layout/arrow2"/>
    <dgm:cxn modelId="{F6F422E8-2EA4-41F6-8F3A-38AA7765147F}" type="presParOf" srcId="{2006E21A-B4DE-114B-958F-FC165ADDE1DA}" destId="{C67A6EE7-6428-F445-BC82-1DC52E85FD12}" srcOrd="0" destOrd="0" presId="urn:microsoft.com/office/officeart/2005/8/layout/arrow2"/>
    <dgm:cxn modelId="{2755F682-F612-4AEA-B3A8-E8141E7D75F2}" type="presParOf" srcId="{2006E21A-B4DE-114B-958F-FC165ADDE1DA}" destId="{821E0E70-39E3-0C48-AFDB-E700C5BFC246}" srcOrd="1" destOrd="0" presId="urn:microsoft.com/office/officeart/2005/8/layout/arrow2"/>
    <dgm:cxn modelId="{C4756FE9-0EE6-458F-A7B2-D5B5475A7C31}" type="presParOf" srcId="{2006E21A-B4DE-114B-958F-FC165ADDE1DA}" destId="{DF2BA9EF-492B-B846-A7E8-25B78D2F0436}" srcOrd="2" destOrd="0" presId="urn:microsoft.com/office/officeart/2005/8/layout/arrow2"/>
    <dgm:cxn modelId="{6FB7937D-4D6D-47F8-9575-52C0D326DA51}" type="presParOf" srcId="{2006E21A-B4DE-114B-958F-FC165ADDE1DA}" destId="{A9C7DEBC-1839-5E45-9788-00A34ADB67B9}" srcOrd="3" destOrd="0" presId="urn:microsoft.com/office/officeart/2005/8/layout/arrow2"/>
    <dgm:cxn modelId="{CD90A036-A0F7-4364-9E0B-52918AA75199}" type="presParOf" srcId="{2006E21A-B4DE-114B-958F-FC165ADDE1DA}" destId="{5392C202-E41B-7644-8A7A-468CD2257A23}" srcOrd="4" destOrd="0" presId="urn:microsoft.com/office/officeart/2005/8/layout/arrow2"/>
    <dgm:cxn modelId="{80139260-CC74-4E2C-92D4-C047AFD5ED4D}" type="presParOf" srcId="{2006E21A-B4DE-114B-958F-FC165ADDE1DA}" destId="{A9A1878C-85F5-2247-B602-079003B6B0A2}" srcOrd="5" destOrd="0" presId="urn:microsoft.com/office/officeart/2005/8/layout/arrow2"/>
    <dgm:cxn modelId="{5DD3E9BC-E3DA-45F3-B720-5512043F43CB}" type="presParOf" srcId="{2006E21A-B4DE-114B-958F-FC165ADDE1DA}" destId="{0618B1CD-8886-F349-BA8F-BD8D766C5376}" srcOrd="6" destOrd="0" presId="urn:microsoft.com/office/officeart/2005/8/layout/arrow2"/>
    <dgm:cxn modelId="{3B9A8701-223D-4422-8A4F-A02E1EF5EC7F}" type="presParOf" srcId="{2006E21A-B4DE-114B-958F-FC165ADDE1DA}" destId="{B613D7C0-6E43-EC49-B14D-2F1F2BF49282}" srcOrd="7" destOrd="0" presId="urn:microsoft.com/office/officeart/2005/8/layout/arrow2"/>
    <dgm:cxn modelId="{E600E55F-6F93-4B83-A107-8E654FD85981}" type="presParOf" srcId="{2006E21A-B4DE-114B-958F-FC165ADDE1DA}" destId="{99BB4912-77E9-854A-A98D-0FDDBDBCFA1C}" srcOrd="8" destOrd="0" presId="urn:microsoft.com/office/officeart/2005/8/layout/arrow2"/>
    <dgm:cxn modelId="{6697924B-3518-426E-AF97-81E151BA46B7}" type="presParOf" srcId="{2006E21A-B4DE-114B-958F-FC165ADDE1DA}" destId="{EE5B6D0D-9C7D-7646-A756-155817E3ACD8}" srcOrd="9"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81F480-14C1-EB47-AD25-D84C7B1DC968}"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zh-CN" altLang="en-US"/>
        </a:p>
      </dgm:t>
    </dgm:pt>
    <dgm:pt modelId="{04EA90E6-D7A0-FC42-827C-1CE5C88745B9}">
      <dgm:prSet phldrT="[Text]" custT="1"/>
      <dgm:spPr/>
      <dgm:t>
        <a:bodyPr/>
        <a:lstStyle/>
        <a:p>
          <a:r>
            <a:rPr lang="en-US" altLang="zh-CN" sz="1600" b="1" dirty="0" smtClean="0">
              <a:solidFill>
                <a:schemeClr val="hlink"/>
              </a:solidFill>
              <a:latin typeface="微软雅黑" pitchFamily="34" charset="-122"/>
              <a:ea typeface="微软雅黑" pitchFamily="34" charset="-122"/>
              <a:cs typeface="+mj-cs"/>
            </a:rPr>
            <a:t>GAP</a:t>
          </a:r>
          <a:r>
            <a:rPr lang="zh-CN" altLang="en-US" sz="1600" b="1" dirty="0" smtClean="0">
              <a:solidFill>
                <a:schemeClr val="hlink"/>
              </a:solidFill>
              <a:latin typeface="微软雅黑" pitchFamily="34" charset="-122"/>
              <a:ea typeface="微软雅黑" pitchFamily="34" charset="-122"/>
              <a:cs typeface="+mj-cs"/>
            </a:rPr>
            <a:t>分析</a:t>
          </a:r>
          <a:endParaRPr lang="zh-CN" altLang="en-US" sz="1600" b="1" dirty="0">
            <a:solidFill>
              <a:schemeClr val="hlink"/>
            </a:solidFill>
            <a:latin typeface="微软雅黑" pitchFamily="34" charset="-122"/>
            <a:ea typeface="微软雅黑" pitchFamily="34" charset="-122"/>
            <a:cs typeface="+mj-cs"/>
          </a:endParaRPr>
        </a:p>
      </dgm:t>
    </dgm:pt>
    <dgm:pt modelId="{2C715CD0-8713-804B-83A1-E6BA0FE5C287}" type="parTrans" cxnId="{275197E1-C291-C149-B4A2-10F77174E815}">
      <dgm:prSet/>
      <dgm:spPr/>
      <dgm:t>
        <a:bodyPr/>
        <a:lstStyle/>
        <a:p>
          <a:endParaRPr lang="zh-CN" altLang="en-US"/>
        </a:p>
      </dgm:t>
    </dgm:pt>
    <dgm:pt modelId="{AF5809C9-5091-0245-B019-7DEC66ED423B}" type="sibTrans" cxnId="{275197E1-C291-C149-B4A2-10F77174E815}">
      <dgm:prSet/>
      <dgm:spPr/>
      <dgm:t>
        <a:bodyPr/>
        <a:lstStyle/>
        <a:p>
          <a:endParaRPr lang="zh-CN" altLang="en-US"/>
        </a:p>
      </dgm:t>
    </dgm:pt>
    <dgm:pt modelId="{6E89DE15-D8CF-B44A-A9EB-F8821EA57813}">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确定客制化内容</a:t>
          </a:r>
          <a:endParaRPr lang="zh-CN" altLang="en-US" sz="1600" b="1" dirty="0">
            <a:solidFill>
              <a:schemeClr val="hlink"/>
            </a:solidFill>
            <a:latin typeface="微软雅黑" pitchFamily="34" charset="-122"/>
            <a:ea typeface="微软雅黑" pitchFamily="34" charset="-122"/>
            <a:cs typeface="+mj-cs"/>
          </a:endParaRPr>
        </a:p>
      </dgm:t>
    </dgm:pt>
    <dgm:pt modelId="{7577970A-E684-6E4A-A8EA-198414FB4B70}" type="parTrans" cxnId="{044F513C-05D3-A741-A909-9D57C0C04B45}">
      <dgm:prSet/>
      <dgm:spPr/>
      <dgm:t>
        <a:bodyPr/>
        <a:lstStyle/>
        <a:p>
          <a:endParaRPr lang="zh-CN" altLang="en-US"/>
        </a:p>
      </dgm:t>
    </dgm:pt>
    <dgm:pt modelId="{6B26BE86-96F4-ED47-9F26-E6C56DACFF8F}" type="sibTrans" cxnId="{044F513C-05D3-A741-A909-9D57C0C04B45}">
      <dgm:prSet/>
      <dgm:spPr/>
      <dgm:t>
        <a:bodyPr/>
        <a:lstStyle/>
        <a:p>
          <a:endParaRPr lang="zh-CN" altLang="en-US"/>
        </a:p>
      </dgm:t>
    </dgm:pt>
    <dgm:pt modelId="{6F4DB7F5-D341-A34B-B0D8-828893B5F797}">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扩展原有</a:t>
          </a:r>
          <a:r>
            <a:rPr lang="en-US" altLang="zh-CN" sz="1600" b="1" dirty="0" smtClean="0">
              <a:solidFill>
                <a:schemeClr val="hlink"/>
              </a:solidFill>
              <a:latin typeface="微软雅黑" pitchFamily="34" charset="-122"/>
              <a:ea typeface="微软雅黑" pitchFamily="34" charset="-122"/>
              <a:cs typeface="+mj-cs"/>
            </a:rPr>
            <a:t>RA</a:t>
          </a:r>
          <a:r>
            <a:rPr lang="zh-CN" altLang="en-US" sz="1600" b="1" dirty="0" smtClean="0">
              <a:solidFill>
                <a:schemeClr val="hlink"/>
              </a:solidFill>
              <a:latin typeface="微软雅黑" pitchFamily="34" charset="-122"/>
              <a:ea typeface="微软雅黑" pitchFamily="34" charset="-122"/>
              <a:cs typeface="+mj-cs"/>
            </a:rPr>
            <a:t>模型</a:t>
          </a:r>
          <a:endParaRPr lang="zh-CN" altLang="en-US" sz="1600" b="1" dirty="0">
            <a:solidFill>
              <a:schemeClr val="hlink"/>
            </a:solidFill>
            <a:latin typeface="微软雅黑" pitchFamily="34" charset="-122"/>
            <a:ea typeface="微软雅黑" pitchFamily="34" charset="-122"/>
            <a:cs typeface="+mj-cs"/>
          </a:endParaRPr>
        </a:p>
      </dgm:t>
    </dgm:pt>
    <dgm:pt modelId="{D9722D95-72DD-0049-8174-DC82C396F455}" type="parTrans" cxnId="{3306C980-3053-A143-8E5E-B97474134F2C}">
      <dgm:prSet/>
      <dgm:spPr/>
      <dgm:t>
        <a:bodyPr/>
        <a:lstStyle/>
        <a:p>
          <a:endParaRPr lang="zh-CN" altLang="en-US"/>
        </a:p>
      </dgm:t>
    </dgm:pt>
    <dgm:pt modelId="{30F4B8CD-865B-6B41-A746-157F0AA0EB3C}" type="sibTrans" cxnId="{3306C980-3053-A143-8E5E-B97474134F2C}">
      <dgm:prSet/>
      <dgm:spPr/>
      <dgm:t>
        <a:bodyPr/>
        <a:lstStyle/>
        <a:p>
          <a:endParaRPr lang="zh-CN" altLang="en-US"/>
        </a:p>
      </dgm:t>
    </dgm:pt>
    <dgm:pt modelId="{0DEBCFA6-0DDA-3845-B5CB-EB6FF8636710}">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理解归纳需求</a:t>
          </a:r>
          <a:endParaRPr lang="zh-CN" altLang="en-US" sz="2000" b="1" dirty="0">
            <a:solidFill>
              <a:schemeClr val="hlink"/>
            </a:solidFill>
            <a:latin typeface="微软雅黑" pitchFamily="34" charset="-122"/>
            <a:ea typeface="微软雅黑" pitchFamily="34" charset="-122"/>
            <a:cs typeface="+mj-cs"/>
          </a:endParaRPr>
        </a:p>
      </dgm:t>
    </dgm:pt>
    <dgm:pt modelId="{568F8CBD-1CC6-534C-936C-12B230EFF65F}" type="parTrans" cxnId="{775B4D96-DA57-834D-B29D-E69D7F631F49}">
      <dgm:prSet/>
      <dgm:spPr/>
      <dgm:t>
        <a:bodyPr/>
        <a:lstStyle/>
        <a:p>
          <a:endParaRPr lang="zh-CN" altLang="en-US"/>
        </a:p>
      </dgm:t>
    </dgm:pt>
    <dgm:pt modelId="{F72D9B3C-0BC7-9C42-B847-220D4B1FDFCA}" type="sibTrans" cxnId="{775B4D96-DA57-834D-B29D-E69D7F631F49}">
      <dgm:prSet/>
      <dgm:spPr/>
      <dgm:t>
        <a:bodyPr/>
        <a:lstStyle/>
        <a:p>
          <a:endParaRPr lang="zh-CN" altLang="en-US"/>
        </a:p>
      </dgm:t>
    </dgm:pt>
    <dgm:pt modelId="{0ABF5829-2EEB-8B4C-9864-2E73EDD916F1}">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报表及仪表盘制作 </a:t>
          </a:r>
          <a:endParaRPr lang="zh-CN" altLang="en-US" sz="1600" b="1" dirty="0">
            <a:solidFill>
              <a:schemeClr val="hlink"/>
            </a:solidFill>
            <a:latin typeface="微软雅黑" pitchFamily="34" charset="-122"/>
            <a:ea typeface="微软雅黑" pitchFamily="34" charset="-122"/>
            <a:cs typeface="+mj-cs"/>
          </a:endParaRPr>
        </a:p>
      </dgm:t>
    </dgm:pt>
    <dgm:pt modelId="{E4A4940A-9617-694D-BC53-E8F010A14CD2}" type="parTrans" cxnId="{8B8F22A9-2C9C-6A49-ADF7-328A9F001793}">
      <dgm:prSet/>
      <dgm:spPr/>
      <dgm:t>
        <a:bodyPr/>
        <a:lstStyle/>
        <a:p>
          <a:endParaRPr lang="zh-CN" altLang="en-US"/>
        </a:p>
      </dgm:t>
    </dgm:pt>
    <dgm:pt modelId="{32CD3A43-2F35-5E4A-9626-3C61629734B1}" type="sibTrans" cxnId="{8B8F22A9-2C9C-6A49-ADF7-328A9F001793}">
      <dgm:prSet/>
      <dgm:spPr/>
      <dgm:t>
        <a:bodyPr/>
        <a:lstStyle/>
        <a:p>
          <a:endParaRPr lang="zh-CN" altLang="en-US"/>
        </a:p>
      </dgm:t>
    </dgm:pt>
    <dgm:pt modelId="{9B576B52-73F7-B04E-9EB8-ED88DF0B4070}">
      <dgm:prSet phldrT="[Text]"/>
      <dgm:spPr/>
      <dgm:t>
        <a:bodyPr/>
        <a:lstStyle/>
        <a:p>
          <a:endParaRPr lang="zh-CN" altLang="en-US" dirty="0"/>
        </a:p>
      </dgm:t>
    </dgm:pt>
    <dgm:pt modelId="{87EDA1C5-3CE7-D94E-B341-EE2281E38BFF}" type="parTrans" cxnId="{F4C235F2-90B1-0140-94D4-D384C709C0B6}">
      <dgm:prSet/>
      <dgm:spPr/>
      <dgm:t>
        <a:bodyPr/>
        <a:lstStyle/>
        <a:p>
          <a:endParaRPr lang="zh-CN" altLang="en-US"/>
        </a:p>
      </dgm:t>
    </dgm:pt>
    <dgm:pt modelId="{30C7014E-9EA4-934C-BDE5-C4946106C527}" type="sibTrans" cxnId="{F4C235F2-90B1-0140-94D4-D384C709C0B6}">
      <dgm:prSet/>
      <dgm:spPr/>
      <dgm:t>
        <a:bodyPr/>
        <a:lstStyle/>
        <a:p>
          <a:endParaRPr lang="zh-CN" altLang="en-US"/>
        </a:p>
      </dgm:t>
    </dgm:pt>
    <dgm:pt modelId="{15DD319B-70E2-A24D-BCE0-F15A61990578}" type="pres">
      <dgm:prSet presAssocID="{FC81F480-14C1-EB47-AD25-D84C7B1DC968}" presName="arrowDiagram" presStyleCnt="0">
        <dgm:presLayoutVars>
          <dgm:chMax val="5"/>
          <dgm:dir/>
          <dgm:resizeHandles val="exact"/>
        </dgm:presLayoutVars>
      </dgm:prSet>
      <dgm:spPr/>
      <dgm:t>
        <a:bodyPr/>
        <a:lstStyle/>
        <a:p>
          <a:endParaRPr lang="zh-CN" altLang="en-US"/>
        </a:p>
      </dgm:t>
    </dgm:pt>
    <dgm:pt modelId="{A410DD8C-3150-204B-A3D2-1495027A0B20}" type="pres">
      <dgm:prSet presAssocID="{FC81F480-14C1-EB47-AD25-D84C7B1DC968}" presName="arrow" presStyleLbl="bgShp" presStyleIdx="0" presStyleCnt="1" custScaleX="109012" custScaleY="72093" custLinFactNeighborX="-21804" custLinFactNeighborY="13954"/>
      <dgm:spPr/>
    </dgm:pt>
    <dgm:pt modelId="{2006E21A-B4DE-114B-958F-FC165ADDE1DA}" type="pres">
      <dgm:prSet presAssocID="{FC81F480-14C1-EB47-AD25-D84C7B1DC968}" presName="arrowDiagram5" presStyleCnt="0"/>
      <dgm:spPr/>
    </dgm:pt>
    <dgm:pt modelId="{C67A6EE7-6428-F445-BC82-1DC52E85FD12}" type="pres">
      <dgm:prSet presAssocID="{04EA90E6-D7A0-FC42-827C-1CE5C88745B9}" presName="bullet5a" presStyleLbl="node1" presStyleIdx="0" presStyleCnt="5" custLinFactX="-440142" custLinFactNeighborX="-500000" custLinFactNeighborY="64789"/>
      <dgm:spPr/>
    </dgm:pt>
    <dgm:pt modelId="{821E0E70-39E3-0C48-AFDB-E700C5BFC246}" type="pres">
      <dgm:prSet presAssocID="{04EA90E6-D7A0-FC42-827C-1CE5C88745B9}" presName="textBox5a" presStyleLbl="revTx" presStyleIdx="0" presStyleCnt="5" custLinFactX="-96032" custLinFactNeighborX="-100000" custLinFactNeighborY="21829">
        <dgm:presLayoutVars>
          <dgm:bulletEnabled val="1"/>
        </dgm:presLayoutVars>
      </dgm:prSet>
      <dgm:spPr/>
      <dgm:t>
        <a:bodyPr/>
        <a:lstStyle/>
        <a:p>
          <a:endParaRPr lang="zh-CN" altLang="en-US"/>
        </a:p>
      </dgm:t>
    </dgm:pt>
    <dgm:pt modelId="{DF2BA9EF-492B-B846-A7E8-25B78D2F0436}" type="pres">
      <dgm:prSet presAssocID="{0DEBCFA6-0DDA-3845-B5CB-EB6FF8636710}" presName="bullet5b" presStyleLbl="node1" presStyleIdx="1" presStyleCnt="5" custLinFactX="-200000" custLinFactY="31437" custLinFactNeighborX="-221609" custLinFactNeighborY="100000"/>
      <dgm:spPr/>
    </dgm:pt>
    <dgm:pt modelId="{A9C7DEBC-1839-5E45-9788-00A34ADB67B9}" type="pres">
      <dgm:prSet presAssocID="{0DEBCFA6-0DDA-3845-B5CB-EB6FF8636710}" presName="textBox5b" presStyleLbl="revTx" presStyleIdx="1" presStyleCnt="5" custScaleX="75120" custScaleY="44497" custLinFactX="-40984" custLinFactNeighborX="-100000" custLinFactNeighborY="5645">
        <dgm:presLayoutVars>
          <dgm:bulletEnabled val="1"/>
        </dgm:presLayoutVars>
      </dgm:prSet>
      <dgm:spPr/>
      <dgm:t>
        <a:bodyPr/>
        <a:lstStyle/>
        <a:p>
          <a:endParaRPr lang="zh-CN" altLang="en-US"/>
        </a:p>
      </dgm:t>
    </dgm:pt>
    <dgm:pt modelId="{5392C202-E41B-7644-8A7A-468CD2257A23}" type="pres">
      <dgm:prSet presAssocID="{6E89DE15-D8CF-B44A-A9EB-F8821EA57813}" presName="bullet5c" presStyleLbl="node1" presStyleIdx="2" presStyleCnt="5" custLinFactX="-100000" custLinFactY="76151" custLinFactNeighborX="-186168" custLinFactNeighborY="100000"/>
      <dgm:spPr/>
    </dgm:pt>
    <dgm:pt modelId="{A9A1878C-85F5-2247-B602-079003B6B0A2}" type="pres">
      <dgm:prSet presAssocID="{6E89DE15-D8CF-B44A-A9EB-F8821EA57813}" presName="textBox5c" presStyleLbl="revTx" presStyleIdx="2" presStyleCnt="5" custScaleX="80746" custScaleY="50344" custLinFactX="-21262" custLinFactNeighborX="-100000" custLinFactNeighborY="13101">
        <dgm:presLayoutVars>
          <dgm:bulletEnabled val="1"/>
        </dgm:presLayoutVars>
      </dgm:prSet>
      <dgm:spPr/>
      <dgm:t>
        <a:bodyPr/>
        <a:lstStyle/>
        <a:p>
          <a:endParaRPr lang="zh-CN" altLang="en-US"/>
        </a:p>
      </dgm:t>
    </dgm:pt>
    <dgm:pt modelId="{0618B1CD-8886-F349-BA8F-BD8D766C5376}" type="pres">
      <dgm:prSet presAssocID="{6F4DB7F5-D341-A34B-B0D8-828893B5F797}" presName="bullet5d" presStyleLbl="node1" presStyleIdx="3" presStyleCnt="5" custLinFactX="-100000" custLinFactY="86206" custLinFactNeighborX="-116785" custLinFactNeighborY="100000"/>
      <dgm:spPr/>
    </dgm:pt>
    <dgm:pt modelId="{B613D7C0-6E43-EC49-B14D-2F1F2BF49282}" type="pres">
      <dgm:prSet presAssocID="{6F4DB7F5-D341-A34B-B0D8-828893B5F797}" presName="textBox5d" presStyleLbl="revTx" presStyleIdx="3" presStyleCnt="5" custScaleX="90989" custScaleY="44464" custLinFactX="-12791" custLinFactNeighborX="-100000" custLinFactNeighborY="9754">
        <dgm:presLayoutVars>
          <dgm:bulletEnabled val="1"/>
        </dgm:presLayoutVars>
      </dgm:prSet>
      <dgm:spPr/>
      <dgm:t>
        <a:bodyPr/>
        <a:lstStyle/>
        <a:p>
          <a:endParaRPr lang="zh-CN" altLang="en-US"/>
        </a:p>
      </dgm:t>
    </dgm:pt>
    <dgm:pt modelId="{99BB4912-77E9-854A-A98D-0FDDBDBCFA1C}" type="pres">
      <dgm:prSet presAssocID="{0ABF5829-2EEB-8B4C-9864-2E73EDD916F1}" presName="bullet5e" presStyleLbl="node1" presStyleIdx="4" presStyleCnt="5" custLinFactX="-36562" custLinFactY="72314" custLinFactNeighborX="-100000" custLinFactNeighborY="100000"/>
      <dgm:spPr/>
    </dgm:pt>
    <dgm:pt modelId="{EE5B6D0D-9C7D-7646-A756-155817E3ACD8}" type="pres">
      <dgm:prSet presAssocID="{0ABF5829-2EEB-8B4C-9864-2E73EDD916F1}" presName="textBox5e" presStyleLbl="revTx" presStyleIdx="4" presStyleCnt="5" custScaleX="88953" custScaleY="26391" custLinFactX="-15552" custLinFactNeighborX="-100000" custLinFactNeighborY="3160">
        <dgm:presLayoutVars>
          <dgm:bulletEnabled val="1"/>
        </dgm:presLayoutVars>
      </dgm:prSet>
      <dgm:spPr/>
      <dgm:t>
        <a:bodyPr/>
        <a:lstStyle/>
        <a:p>
          <a:endParaRPr lang="zh-CN" altLang="en-US"/>
        </a:p>
      </dgm:t>
    </dgm:pt>
  </dgm:ptLst>
  <dgm:cxnLst>
    <dgm:cxn modelId="{3306C980-3053-A143-8E5E-B97474134F2C}" srcId="{FC81F480-14C1-EB47-AD25-D84C7B1DC968}" destId="{6F4DB7F5-D341-A34B-B0D8-828893B5F797}" srcOrd="3" destOrd="0" parTransId="{D9722D95-72DD-0049-8174-DC82C396F455}" sibTransId="{30F4B8CD-865B-6B41-A746-157F0AA0EB3C}"/>
    <dgm:cxn modelId="{15C922ED-EEE4-4950-9060-227447FFDCAF}" type="presOf" srcId="{04EA90E6-D7A0-FC42-827C-1CE5C88745B9}" destId="{821E0E70-39E3-0C48-AFDB-E700C5BFC246}" srcOrd="0" destOrd="0" presId="urn:microsoft.com/office/officeart/2005/8/layout/arrow2"/>
    <dgm:cxn modelId="{DB57EA96-6CB8-487D-9C4B-D65A45A3A087}" type="presOf" srcId="{6F4DB7F5-D341-A34B-B0D8-828893B5F797}" destId="{B613D7C0-6E43-EC49-B14D-2F1F2BF49282}" srcOrd="0" destOrd="0" presId="urn:microsoft.com/office/officeart/2005/8/layout/arrow2"/>
    <dgm:cxn modelId="{C14152F7-EE36-4FD4-A4A6-FCB72F1B15BA}" type="presOf" srcId="{0DEBCFA6-0DDA-3845-B5CB-EB6FF8636710}" destId="{A9C7DEBC-1839-5E45-9788-00A34ADB67B9}" srcOrd="0" destOrd="0" presId="urn:microsoft.com/office/officeart/2005/8/layout/arrow2"/>
    <dgm:cxn modelId="{03F31952-B97A-49E9-A5D7-96A4C6D9E09F}" type="presOf" srcId="{6E89DE15-D8CF-B44A-A9EB-F8821EA57813}" destId="{A9A1878C-85F5-2247-B602-079003B6B0A2}" srcOrd="0" destOrd="0" presId="urn:microsoft.com/office/officeart/2005/8/layout/arrow2"/>
    <dgm:cxn modelId="{148BD1EF-B65C-4174-A57A-C0D1E9058F50}" type="presOf" srcId="{0ABF5829-2EEB-8B4C-9864-2E73EDD916F1}" destId="{EE5B6D0D-9C7D-7646-A756-155817E3ACD8}" srcOrd="0" destOrd="0" presId="urn:microsoft.com/office/officeart/2005/8/layout/arrow2"/>
    <dgm:cxn modelId="{00E08736-37DB-49E2-ADC2-BC9031976D8F}" type="presOf" srcId="{FC81F480-14C1-EB47-AD25-D84C7B1DC968}" destId="{15DD319B-70E2-A24D-BCE0-F15A61990578}" srcOrd="0" destOrd="0" presId="urn:microsoft.com/office/officeart/2005/8/layout/arrow2"/>
    <dgm:cxn modelId="{044F513C-05D3-A741-A909-9D57C0C04B45}" srcId="{FC81F480-14C1-EB47-AD25-D84C7B1DC968}" destId="{6E89DE15-D8CF-B44A-A9EB-F8821EA57813}" srcOrd="2" destOrd="0" parTransId="{7577970A-E684-6E4A-A8EA-198414FB4B70}" sibTransId="{6B26BE86-96F4-ED47-9F26-E6C56DACFF8F}"/>
    <dgm:cxn modelId="{F4C235F2-90B1-0140-94D4-D384C709C0B6}" srcId="{FC81F480-14C1-EB47-AD25-D84C7B1DC968}" destId="{9B576B52-73F7-B04E-9EB8-ED88DF0B4070}" srcOrd="5" destOrd="0" parTransId="{87EDA1C5-3CE7-D94E-B341-EE2281E38BFF}" sibTransId="{30C7014E-9EA4-934C-BDE5-C4946106C527}"/>
    <dgm:cxn modelId="{775B4D96-DA57-834D-B29D-E69D7F631F49}" srcId="{FC81F480-14C1-EB47-AD25-D84C7B1DC968}" destId="{0DEBCFA6-0DDA-3845-B5CB-EB6FF8636710}" srcOrd="1" destOrd="0" parTransId="{568F8CBD-1CC6-534C-936C-12B230EFF65F}" sibTransId="{F72D9B3C-0BC7-9C42-B847-220D4B1FDFCA}"/>
    <dgm:cxn modelId="{8B8F22A9-2C9C-6A49-ADF7-328A9F001793}" srcId="{FC81F480-14C1-EB47-AD25-D84C7B1DC968}" destId="{0ABF5829-2EEB-8B4C-9864-2E73EDD916F1}" srcOrd="4" destOrd="0" parTransId="{E4A4940A-9617-694D-BC53-E8F010A14CD2}" sibTransId="{32CD3A43-2F35-5E4A-9626-3C61629734B1}"/>
    <dgm:cxn modelId="{275197E1-C291-C149-B4A2-10F77174E815}" srcId="{FC81F480-14C1-EB47-AD25-D84C7B1DC968}" destId="{04EA90E6-D7A0-FC42-827C-1CE5C88745B9}" srcOrd="0" destOrd="0" parTransId="{2C715CD0-8713-804B-83A1-E6BA0FE5C287}" sibTransId="{AF5809C9-5091-0245-B019-7DEC66ED423B}"/>
    <dgm:cxn modelId="{483E0737-CE1F-4AD8-B0DC-8B2CE113EA23}" type="presParOf" srcId="{15DD319B-70E2-A24D-BCE0-F15A61990578}" destId="{A410DD8C-3150-204B-A3D2-1495027A0B20}" srcOrd="0" destOrd="0" presId="urn:microsoft.com/office/officeart/2005/8/layout/arrow2"/>
    <dgm:cxn modelId="{23E7966E-E8DB-497B-8BE7-AE9CC214C1E7}" type="presParOf" srcId="{15DD319B-70E2-A24D-BCE0-F15A61990578}" destId="{2006E21A-B4DE-114B-958F-FC165ADDE1DA}" srcOrd="1" destOrd="0" presId="urn:microsoft.com/office/officeart/2005/8/layout/arrow2"/>
    <dgm:cxn modelId="{3D815C08-79C6-4D03-81E4-D8DCD35BDF39}" type="presParOf" srcId="{2006E21A-B4DE-114B-958F-FC165ADDE1DA}" destId="{C67A6EE7-6428-F445-BC82-1DC52E85FD12}" srcOrd="0" destOrd="0" presId="urn:microsoft.com/office/officeart/2005/8/layout/arrow2"/>
    <dgm:cxn modelId="{6486975A-1706-4D25-8EC0-5402D5083915}" type="presParOf" srcId="{2006E21A-B4DE-114B-958F-FC165ADDE1DA}" destId="{821E0E70-39E3-0C48-AFDB-E700C5BFC246}" srcOrd="1" destOrd="0" presId="urn:microsoft.com/office/officeart/2005/8/layout/arrow2"/>
    <dgm:cxn modelId="{A100D77D-9DD5-4A29-A53D-B7459AA0D2A2}" type="presParOf" srcId="{2006E21A-B4DE-114B-958F-FC165ADDE1DA}" destId="{DF2BA9EF-492B-B846-A7E8-25B78D2F0436}" srcOrd="2" destOrd="0" presId="urn:microsoft.com/office/officeart/2005/8/layout/arrow2"/>
    <dgm:cxn modelId="{9F664A17-DE10-4875-9426-142C343E1E77}" type="presParOf" srcId="{2006E21A-B4DE-114B-958F-FC165ADDE1DA}" destId="{A9C7DEBC-1839-5E45-9788-00A34ADB67B9}" srcOrd="3" destOrd="0" presId="urn:microsoft.com/office/officeart/2005/8/layout/arrow2"/>
    <dgm:cxn modelId="{85579D92-D1D6-4601-9EC0-01899C5F4253}" type="presParOf" srcId="{2006E21A-B4DE-114B-958F-FC165ADDE1DA}" destId="{5392C202-E41B-7644-8A7A-468CD2257A23}" srcOrd="4" destOrd="0" presId="urn:microsoft.com/office/officeart/2005/8/layout/arrow2"/>
    <dgm:cxn modelId="{2D080F99-4817-42BB-BA3D-0991434FD247}" type="presParOf" srcId="{2006E21A-B4DE-114B-958F-FC165ADDE1DA}" destId="{A9A1878C-85F5-2247-B602-079003B6B0A2}" srcOrd="5" destOrd="0" presId="urn:microsoft.com/office/officeart/2005/8/layout/arrow2"/>
    <dgm:cxn modelId="{48103F81-E429-4100-8AA2-546A3F2F59BA}" type="presParOf" srcId="{2006E21A-B4DE-114B-958F-FC165ADDE1DA}" destId="{0618B1CD-8886-F349-BA8F-BD8D766C5376}" srcOrd="6" destOrd="0" presId="urn:microsoft.com/office/officeart/2005/8/layout/arrow2"/>
    <dgm:cxn modelId="{41A1581D-0CE2-4361-81DF-862FDF2C693B}" type="presParOf" srcId="{2006E21A-B4DE-114B-958F-FC165ADDE1DA}" destId="{B613D7C0-6E43-EC49-B14D-2F1F2BF49282}" srcOrd="7" destOrd="0" presId="urn:microsoft.com/office/officeart/2005/8/layout/arrow2"/>
    <dgm:cxn modelId="{05735662-6752-45E9-975C-D66E5C443F3E}" type="presParOf" srcId="{2006E21A-B4DE-114B-958F-FC165ADDE1DA}" destId="{99BB4912-77E9-854A-A98D-0FDDBDBCFA1C}" srcOrd="8" destOrd="0" presId="urn:microsoft.com/office/officeart/2005/8/layout/arrow2"/>
    <dgm:cxn modelId="{C5D2EF5E-2426-4420-AEC3-CD23C0F6379D}" type="presParOf" srcId="{2006E21A-B4DE-114B-958F-FC165ADDE1DA}" destId="{EE5B6D0D-9C7D-7646-A756-155817E3ACD8}" srcOrd="9"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C81F480-14C1-EB47-AD25-D84C7B1DC968}"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zh-CN" altLang="en-US"/>
        </a:p>
      </dgm:t>
    </dgm:pt>
    <dgm:pt modelId="{04EA90E6-D7A0-FC42-827C-1CE5C88745B9}">
      <dgm:prSet phldrT="[Text]" custT="1"/>
      <dgm:spPr/>
      <dgm:t>
        <a:bodyPr/>
        <a:lstStyle/>
        <a:p>
          <a:r>
            <a:rPr lang="en-US" altLang="zh-CN" sz="1600" b="1" dirty="0" smtClean="0">
              <a:solidFill>
                <a:schemeClr val="hlink"/>
              </a:solidFill>
              <a:latin typeface="微软雅黑" pitchFamily="34" charset="-122"/>
              <a:ea typeface="微软雅黑" pitchFamily="34" charset="-122"/>
              <a:cs typeface="+mj-cs"/>
            </a:rPr>
            <a:t>GAP</a:t>
          </a:r>
          <a:r>
            <a:rPr lang="zh-CN" altLang="en-US" sz="1600" b="1" dirty="0" smtClean="0">
              <a:solidFill>
                <a:schemeClr val="hlink"/>
              </a:solidFill>
              <a:latin typeface="微软雅黑" pitchFamily="34" charset="-122"/>
              <a:ea typeface="微软雅黑" pitchFamily="34" charset="-122"/>
              <a:cs typeface="+mj-cs"/>
            </a:rPr>
            <a:t>分析</a:t>
          </a:r>
          <a:endParaRPr lang="zh-CN" altLang="en-US" sz="1600" b="1" dirty="0">
            <a:solidFill>
              <a:schemeClr val="hlink"/>
            </a:solidFill>
            <a:latin typeface="微软雅黑" pitchFamily="34" charset="-122"/>
            <a:ea typeface="微软雅黑" pitchFamily="34" charset="-122"/>
            <a:cs typeface="+mj-cs"/>
          </a:endParaRPr>
        </a:p>
      </dgm:t>
    </dgm:pt>
    <dgm:pt modelId="{2C715CD0-8713-804B-83A1-E6BA0FE5C287}" type="parTrans" cxnId="{275197E1-C291-C149-B4A2-10F77174E815}">
      <dgm:prSet/>
      <dgm:spPr/>
      <dgm:t>
        <a:bodyPr/>
        <a:lstStyle/>
        <a:p>
          <a:endParaRPr lang="zh-CN" altLang="en-US"/>
        </a:p>
      </dgm:t>
    </dgm:pt>
    <dgm:pt modelId="{AF5809C9-5091-0245-B019-7DEC66ED423B}" type="sibTrans" cxnId="{275197E1-C291-C149-B4A2-10F77174E815}">
      <dgm:prSet/>
      <dgm:spPr/>
      <dgm:t>
        <a:bodyPr/>
        <a:lstStyle/>
        <a:p>
          <a:endParaRPr lang="zh-CN" altLang="en-US"/>
        </a:p>
      </dgm:t>
    </dgm:pt>
    <dgm:pt modelId="{6E89DE15-D8CF-B44A-A9EB-F8821EA57813}">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确定客制化内容</a:t>
          </a:r>
          <a:endParaRPr lang="zh-CN" altLang="en-US" sz="1600" b="1" dirty="0">
            <a:solidFill>
              <a:schemeClr val="hlink"/>
            </a:solidFill>
            <a:latin typeface="微软雅黑" pitchFamily="34" charset="-122"/>
            <a:ea typeface="微软雅黑" pitchFamily="34" charset="-122"/>
            <a:cs typeface="+mj-cs"/>
          </a:endParaRPr>
        </a:p>
      </dgm:t>
    </dgm:pt>
    <dgm:pt modelId="{7577970A-E684-6E4A-A8EA-198414FB4B70}" type="parTrans" cxnId="{044F513C-05D3-A741-A909-9D57C0C04B45}">
      <dgm:prSet/>
      <dgm:spPr/>
      <dgm:t>
        <a:bodyPr/>
        <a:lstStyle/>
        <a:p>
          <a:endParaRPr lang="zh-CN" altLang="en-US"/>
        </a:p>
      </dgm:t>
    </dgm:pt>
    <dgm:pt modelId="{6B26BE86-96F4-ED47-9F26-E6C56DACFF8F}" type="sibTrans" cxnId="{044F513C-05D3-A741-A909-9D57C0C04B45}">
      <dgm:prSet/>
      <dgm:spPr/>
      <dgm:t>
        <a:bodyPr/>
        <a:lstStyle/>
        <a:p>
          <a:endParaRPr lang="zh-CN" altLang="en-US"/>
        </a:p>
      </dgm:t>
    </dgm:pt>
    <dgm:pt modelId="{6F4DB7F5-D341-A34B-B0D8-828893B5F797}">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扩展原有</a:t>
          </a:r>
          <a:r>
            <a:rPr lang="en-US" altLang="zh-CN" sz="1600" b="1" dirty="0" smtClean="0">
              <a:solidFill>
                <a:schemeClr val="hlink"/>
              </a:solidFill>
              <a:latin typeface="微软雅黑" pitchFamily="34" charset="-122"/>
              <a:ea typeface="微软雅黑" pitchFamily="34" charset="-122"/>
              <a:cs typeface="+mj-cs"/>
            </a:rPr>
            <a:t>RA</a:t>
          </a:r>
          <a:r>
            <a:rPr lang="zh-CN" altLang="en-US" sz="1600" b="1" dirty="0" smtClean="0">
              <a:solidFill>
                <a:schemeClr val="hlink"/>
              </a:solidFill>
              <a:latin typeface="微软雅黑" pitchFamily="34" charset="-122"/>
              <a:ea typeface="微软雅黑" pitchFamily="34" charset="-122"/>
              <a:cs typeface="+mj-cs"/>
            </a:rPr>
            <a:t>模型</a:t>
          </a:r>
          <a:endParaRPr lang="zh-CN" altLang="en-US" sz="1600" b="1" dirty="0">
            <a:solidFill>
              <a:schemeClr val="hlink"/>
            </a:solidFill>
            <a:latin typeface="微软雅黑" pitchFamily="34" charset="-122"/>
            <a:ea typeface="微软雅黑" pitchFamily="34" charset="-122"/>
            <a:cs typeface="+mj-cs"/>
          </a:endParaRPr>
        </a:p>
      </dgm:t>
    </dgm:pt>
    <dgm:pt modelId="{D9722D95-72DD-0049-8174-DC82C396F455}" type="parTrans" cxnId="{3306C980-3053-A143-8E5E-B97474134F2C}">
      <dgm:prSet/>
      <dgm:spPr/>
      <dgm:t>
        <a:bodyPr/>
        <a:lstStyle/>
        <a:p>
          <a:endParaRPr lang="zh-CN" altLang="en-US"/>
        </a:p>
      </dgm:t>
    </dgm:pt>
    <dgm:pt modelId="{30F4B8CD-865B-6B41-A746-157F0AA0EB3C}" type="sibTrans" cxnId="{3306C980-3053-A143-8E5E-B97474134F2C}">
      <dgm:prSet/>
      <dgm:spPr/>
      <dgm:t>
        <a:bodyPr/>
        <a:lstStyle/>
        <a:p>
          <a:endParaRPr lang="zh-CN" altLang="en-US"/>
        </a:p>
      </dgm:t>
    </dgm:pt>
    <dgm:pt modelId="{0DEBCFA6-0DDA-3845-B5CB-EB6FF8636710}">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理解归纳需求</a:t>
          </a:r>
          <a:endParaRPr lang="zh-CN" altLang="en-US" sz="2000" b="1" dirty="0">
            <a:solidFill>
              <a:schemeClr val="hlink"/>
            </a:solidFill>
            <a:latin typeface="微软雅黑" pitchFamily="34" charset="-122"/>
            <a:ea typeface="微软雅黑" pitchFamily="34" charset="-122"/>
            <a:cs typeface="+mj-cs"/>
          </a:endParaRPr>
        </a:p>
      </dgm:t>
    </dgm:pt>
    <dgm:pt modelId="{568F8CBD-1CC6-534C-936C-12B230EFF65F}" type="parTrans" cxnId="{775B4D96-DA57-834D-B29D-E69D7F631F49}">
      <dgm:prSet/>
      <dgm:spPr/>
      <dgm:t>
        <a:bodyPr/>
        <a:lstStyle/>
        <a:p>
          <a:endParaRPr lang="zh-CN" altLang="en-US"/>
        </a:p>
      </dgm:t>
    </dgm:pt>
    <dgm:pt modelId="{F72D9B3C-0BC7-9C42-B847-220D4B1FDFCA}" type="sibTrans" cxnId="{775B4D96-DA57-834D-B29D-E69D7F631F49}">
      <dgm:prSet/>
      <dgm:spPr/>
      <dgm:t>
        <a:bodyPr/>
        <a:lstStyle/>
        <a:p>
          <a:endParaRPr lang="zh-CN" altLang="en-US"/>
        </a:p>
      </dgm:t>
    </dgm:pt>
    <dgm:pt modelId="{0ABF5829-2EEB-8B4C-9864-2E73EDD916F1}">
      <dgm:prSet phldrT="[Text]" custT="1"/>
      <dgm:spPr/>
      <dgm:t>
        <a:bodyPr/>
        <a:lstStyle/>
        <a:p>
          <a:r>
            <a:rPr lang="zh-CN" altLang="en-US" sz="1600" b="1" dirty="0" smtClean="0">
              <a:solidFill>
                <a:schemeClr val="hlink"/>
              </a:solidFill>
              <a:latin typeface="微软雅黑" pitchFamily="34" charset="-122"/>
              <a:ea typeface="微软雅黑" pitchFamily="34" charset="-122"/>
              <a:cs typeface="+mj-cs"/>
            </a:rPr>
            <a:t>报表及仪表盘制作 </a:t>
          </a:r>
          <a:endParaRPr lang="zh-CN" altLang="en-US" sz="1600" b="1" dirty="0">
            <a:solidFill>
              <a:schemeClr val="hlink"/>
            </a:solidFill>
            <a:latin typeface="微软雅黑" pitchFamily="34" charset="-122"/>
            <a:ea typeface="微软雅黑" pitchFamily="34" charset="-122"/>
            <a:cs typeface="+mj-cs"/>
          </a:endParaRPr>
        </a:p>
      </dgm:t>
    </dgm:pt>
    <dgm:pt modelId="{E4A4940A-9617-694D-BC53-E8F010A14CD2}" type="parTrans" cxnId="{8B8F22A9-2C9C-6A49-ADF7-328A9F001793}">
      <dgm:prSet/>
      <dgm:spPr/>
      <dgm:t>
        <a:bodyPr/>
        <a:lstStyle/>
        <a:p>
          <a:endParaRPr lang="zh-CN" altLang="en-US"/>
        </a:p>
      </dgm:t>
    </dgm:pt>
    <dgm:pt modelId="{32CD3A43-2F35-5E4A-9626-3C61629734B1}" type="sibTrans" cxnId="{8B8F22A9-2C9C-6A49-ADF7-328A9F001793}">
      <dgm:prSet/>
      <dgm:spPr/>
      <dgm:t>
        <a:bodyPr/>
        <a:lstStyle/>
        <a:p>
          <a:endParaRPr lang="zh-CN" altLang="en-US"/>
        </a:p>
      </dgm:t>
    </dgm:pt>
    <dgm:pt modelId="{9B576B52-73F7-B04E-9EB8-ED88DF0B4070}">
      <dgm:prSet phldrT="[Text]"/>
      <dgm:spPr/>
      <dgm:t>
        <a:bodyPr/>
        <a:lstStyle/>
        <a:p>
          <a:endParaRPr lang="zh-CN" altLang="en-US" dirty="0"/>
        </a:p>
      </dgm:t>
    </dgm:pt>
    <dgm:pt modelId="{87EDA1C5-3CE7-D94E-B341-EE2281E38BFF}" type="parTrans" cxnId="{F4C235F2-90B1-0140-94D4-D384C709C0B6}">
      <dgm:prSet/>
      <dgm:spPr/>
      <dgm:t>
        <a:bodyPr/>
        <a:lstStyle/>
        <a:p>
          <a:endParaRPr lang="zh-CN" altLang="en-US"/>
        </a:p>
      </dgm:t>
    </dgm:pt>
    <dgm:pt modelId="{30C7014E-9EA4-934C-BDE5-C4946106C527}" type="sibTrans" cxnId="{F4C235F2-90B1-0140-94D4-D384C709C0B6}">
      <dgm:prSet/>
      <dgm:spPr/>
      <dgm:t>
        <a:bodyPr/>
        <a:lstStyle/>
        <a:p>
          <a:endParaRPr lang="zh-CN" altLang="en-US"/>
        </a:p>
      </dgm:t>
    </dgm:pt>
    <dgm:pt modelId="{15DD319B-70E2-A24D-BCE0-F15A61990578}" type="pres">
      <dgm:prSet presAssocID="{FC81F480-14C1-EB47-AD25-D84C7B1DC968}" presName="arrowDiagram" presStyleCnt="0">
        <dgm:presLayoutVars>
          <dgm:chMax val="5"/>
          <dgm:dir/>
          <dgm:resizeHandles val="exact"/>
        </dgm:presLayoutVars>
      </dgm:prSet>
      <dgm:spPr/>
      <dgm:t>
        <a:bodyPr/>
        <a:lstStyle/>
        <a:p>
          <a:endParaRPr lang="zh-CN" altLang="en-US"/>
        </a:p>
      </dgm:t>
    </dgm:pt>
    <dgm:pt modelId="{A410DD8C-3150-204B-A3D2-1495027A0B20}" type="pres">
      <dgm:prSet presAssocID="{FC81F480-14C1-EB47-AD25-D84C7B1DC968}" presName="arrow" presStyleLbl="bgShp" presStyleIdx="0" presStyleCnt="1" custScaleX="109012" custScaleY="72093" custLinFactNeighborX="-21804" custLinFactNeighborY="13954"/>
      <dgm:spPr/>
    </dgm:pt>
    <dgm:pt modelId="{2006E21A-B4DE-114B-958F-FC165ADDE1DA}" type="pres">
      <dgm:prSet presAssocID="{FC81F480-14C1-EB47-AD25-D84C7B1DC968}" presName="arrowDiagram5" presStyleCnt="0"/>
      <dgm:spPr/>
    </dgm:pt>
    <dgm:pt modelId="{C67A6EE7-6428-F445-BC82-1DC52E85FD12}" type="pres">
      <dgm:prSet presAssocID="{04EA90E6-D7A0-FC42-827C-1CE5C88745B9}" presName="bullet5a" presStyleLbl="node1" presStyleIdx="0" presStyleCnt="5" custLinFactX="-440142" custLinFactNeighborX="-500000" custLinFactNeighborY="64789"/>
      <dgm:spPr/>
    </dgm:pt>
    <dgm:pt modelId="{821E0E70-39E3-0C48-AFDB-E700C5BFC246}" type="pres">
      <dgm:prSet presAssocID="{04EA90E6-D7A0-FC42-827C-1CE5C88745B9}" presName="textBox5a" presStyleLbl="revTx" presStyleIdx="0" presStyleCnt="5" custLinFactX="-96032" custLinFactNeighborX="-100000" custLinFactNeighborY="21829">
        <dgm:presLayoutVars>
          <dgm:bulletEnabled val="1"/>
        </dgm:presLayoutVars>
      </dgm:prSet>
      <dgm:spPr/>
      <dgm:t>
        <a:bodyPr/>
        <a:lstStyle/>
        <a:p>
          <a:endParaRPr lang="zh-CN" altLang="en-US"/>
        </a:p>
      </dgm:t>
    </dgm:pt>
    <dgm:pt modelId="{DF2BA9EF-492B-B846-A7E8-25B78D2F0436}" type="pres">
      <dgm:prSet presAssocID="{0DEBCFA6-0DDA-3845-B5CB-EB6FF8636710}" presName="bullet5b" presStyleLbl="node1" presStyleIdx="1" presStyleCnt="5" custLinFactX="-200000" custLinFactY="31437" custLinFactNeighborX="-221609" custLinFactNeighborY="100000"/>
      <dgm:spPr/>
    </dgm:pt>
    <dgm:pt modelId="{A9C7DEBC-1839-5E45-9788-00A34ADB67B9}" type="pres">
      <dgm:prSet presAssocID="{0DEBCFA6-0DDA-3845-B5CB-EB6FF8636710}" presName="textBox5b" presStyleLbl="revTx" presStyleIdx="1" presStyleCnt="5" custScaleX="75120" custScaleY="44497" custLinFactX="-40984" custLinFactNeighborX="-100000" custLinFactNeighborY="5645">
        <dgm:presLayoutVars>
          <dgm:bulletEnabled val="1"/>
        </dgm:presLayoutVars>
      </dgm:prSet>
      <dgm:spPr/>
      <dgm:t>
        <a:bodyPr/>
        <a:lstStyle/>
        <a:p>
          <a:endParaRPr lang="zh-CN" altLang="en-US"/>
        </a:p>
      </dgm:t>
    </dgm:pt>
    <dgm:pt modelId="{5392C202-E41B-7644-8A7A-468CD2257A23}" type="pres">
      <dgm:prSet presAssocID="{6E89DE15-D8CF-B44A-A9EB-F8821EA57813}" presName="bullet5c" presStyleLbl="node1" presStyleIdx="2" presStyleCnt="5" custLinFactX="-100000" custLinFactY="76151" custLinFactNeighborX="-186168" custLinFactNeighborY="100000"/>
      <dgm:spPr/>
    </dgm:pt>
    <dgm:pt modelId="{A9A1878C-85F5-2247-B602-079003B6B0A2}" type="pres">
      <dgm:prSet presAssocID="{6E89DE15-D8CF-B44A-A9EB-F8821EA57813}" presName="textBox5c" presStyleLbl="revTx" presStyleIdx="2" presStyleCnt="5" custScaleX="80746" custScaleY="50344" custLinFactX="-21262" custLinFactNeighborX="-100000" custLinFactNeighborY="13101">
        <dgm:presLayoutVars>
          <dgm:bulletEnabled val="1"/>
        </dgm:presLayoutVars>
      </dgm:prSet>
      <dgm:spPr/>
      <dgm:t>
        <a:bodyPr/>
        <a:lstStyle/>
        <a:p>
          <a:endParaRPr lang="zh-CN" altLang="en-US"/>
        </a:p>
      </dgm:t>
    </dgm:pt>
    <dgm:pt modelId="{0618B1CD-8886-F349-BA8F-BD8D766C5376}" type="pres">
      <dgm:prSet presAssocID="{6F4DB7F5-D341-A34B-B0D8-828893B5F797}" presName="bullet5d" presStyleLbl="node1" presStyleIdx="3" presStyleCnt="5" custLinFactX="-100000" custLinFactY="86206" custLinFactNeighborX="-116785" custLinFactNeighborY="100000"/>
      <dgm:spPr/>
    </dgm:pt>
    <dgm:pt modelId="{B613D7C0-6E43-EC49-B14D-2F1F2BF49282}" type="pres">
      <dgm:prSet presAssocID="{6F4DB7F5-D341-A34B-B0D8-828893B5F797}" presName="textBox5d" presStyleLbl="revTx" presStyleIdx="3" presStyleCnt="5" custScaleX="90989" custScaleY="44464" custLinFactX="-12791" custLinFactNeighborX="-100000" custLinFactNeighborY="9754">
        <dgm:presLayoutVars>
          <dgm:bulletEnabled val="1"/>
        </dgm:presLayoutVars>
      </dgm:prSet>
      <dgm:spPr/>
      <dgm:t>
        <a:bodyPr/>
        <a:lstStyle/>
        <a:p>
          <a:endParaRPr lang="zh-CN" altLang="en-US"/>
        </a:p>
      </dgm:t>
    </dgm:pt>
    <dgm:pt modelId="{99BB4912-77E9-854A-A98D-0FDDBDBCFA1C}" type="pres">
      <dgm:prSet presAssocID="{0ABF5829-2EEB-8B4C-9864-2E73EDD916F1}" presName="bullet5e" presStyleLbl="node1" presStyleIdx="4" presStyleCnt="5" custLinFactX="-36562" custLinFactY="72314" custLinFactNeighborX="-100000" custLinFactNeighborY="100000"/>
      <dgm:spPr/>
    </dgm:pt>
    <dgm:pt modelId="{EE5B6D0D-9C7D-7646-A756-155817E3ACD8}" type="pres">
      <dgm:prSet presAssocID="{0ABF5829-2EEB-8B4C-9864-2E73EDD916F1}" presName="textBox5e" presStyleLbl="revTx" presStyleIdx="4" presStyleCnt="5" custScaleX="88953" custScaleY="26391" custLinFactX="-15552" custLinFactNeighborX="-100000" custLinFactNeighborY="3160">
        <dgm:presLayoutVars>
          <dgm:bulletEnabled val="1"/>
        </dgm:presLayoutVars>
      </dgm:prSet>
      <dgm:spPr/>
      <dgm:t>
        <a:bodyPr/>
        <a:lstStyle/>
        <a:p>
          <a:endParaRPr lang="zh-CN" altLang="en-US"/>
        </a:p>
      </dgm:t>
    </dgm:pt>
  </dgm:ptLst>
  <dgm:cxnLst>
    <dgm:cxn modelId="{275197E1-C291-C149-B4A2-10F77174E815}" srcId="{FC81F480-14C1-EB47-AD25-D84C7B1DC968}" destId="{04EA90E6-D7A0-FC42-827C-1CE5C88745B9}" srcOrd="0" destOrd="0" parTransId="{2C715CD0-8713-804B-83A1-E6BA0FE5C287}" sibTransId="{AF5809C9-5091-0245-B019-7DEC66ED423B}"/>
    <dgm:cxn modelId="{69A87E98-2825-DB4D-BB6A-D185D1EA4558}" type="presOf" srcId="{04EA90E6-D7A0-FC42-827C-1CE5C88745B9}" destId="{821E0E70-39E3-0C48-AFDB-E700C5BFC246}" srcOrd="0" destOrd="0" presId="urn:microsoft.com/office/officeart/2005/8/layout/arrow2"/>
    <dgm:cxn modelId="{F4C235F2-90B1-0140-94D4-D384C709C0B6}" srcId="{FC81F480-14C1-EB47-AD25-D84C7B1DC968}" destId="{9B576B52-73F7-B04E-9EB8-ED88DF0B4070}" srcOrd="5" destOrd="0" parTransId="{87EDA1C5-3CE7-D94E-B341-EE2281E38BFF}" sibTransId="{30C7014E-9EA4-934C-BDE5-C4946106C527}"/>
    <dgm:cxn modelId="{8B8F22A9-2C9C-6A49-ADF7-328A9F001793}" srcId="{FC81F480-14C1-EB47-AD25-D84C7B1DC968}" destId="{0ABF5829-2EEB-8B4C-9864-2E73EDD916F1}" srcOrd="4" destOrd="0" parTransId="{E4A4940A-9617-694D-BC53-E8F010A14CD2}" sibTransId="{32CD3A43-2F35-5E4A-9626-3C61629734B1}"/>
    <dgm:cxn modelId="{044F513C-05D3-A741-A909-9D57C0C04B45}" srcId="{FC81F480-14C1-EB47-AD25-D84C7B1DC968}" destId="{6E89DE15-D8CF-B44A-A9EB-F8821EA57813}" srcOrd="2" destOrd="0" parTransId="{7577970A-E684-6E4A-A8EA-198414FB4B70}" sibTransId="{6B26BE86-96F4-ED47-9F26-E6C56DACFF8F}"/>
    <dgm:cxn modelId="{5E976E6E-AF6C-324B-B8F0-06CCB9074732}" type="presOf" srcId="{6F4DB7F5-D341-A34B-B0D8-828893B5F797}" destId="{B613D7C0-6E43-EC49-B14D-2F1F2BF49282}" srcOrd="0" destOrd="0" presId="urn:microsoft.com/office/officeart/2005/8/layout/arrow2"/>
    <dgm:cxn modelId="{192971AC-7C8F-014D-989F-FEEF55C98E6F}" type="presOf" srcId="{0ABF5829-2EEB-8B4C-9864-2E73EDD916F1}" destId="{EE5B6D0D-9C7D-7646-A756-155817E3ACD8}" srcOrd="0" destOrd="0" presId="urn:microsoft.com/office/officeart/2005/8/layout/arrow2"/>
    <dgm:cxn modelId="{92D98739-2A49-CB4A-A8A2-E106C72B0D64}" type="presOf" srcId="{0DEBCFA6-0DDA-3845-B5CB-EB6FF8636710}" destId="{A9C7DEBC-1839-5E45-9788-00A34ADB67B9}" srcOrd="0" destOrd="0" presId="urn:microsoft.com/office/officeart/2005/8/layout/arrow2"/>
    <dgm:cxn modelId="{75100DC2-7FB7-A54A-8D25-390117FFA056}" type="presOf" srcId="{6E89DE15-D8CF-B44A-A9EB-F8821EA57813}" destId="{A9A1878C-85F5-2247-B602-079003B6B0A2}" srcOrd="0" destOrd="0" presId="urn:microsoft.com/office/officeart/2005/8/layout/arrow2"/>
    <dgm:cxn modelId="{3306C980-3053-A143-8E5E-B97474134F2C}" srcId="{FC81F480-14C1-EB47-AD25-D84C7B1DC968}" destId="{6F4DB7F5-D341-A34B-B0D8-828893B5F797}" srcOrd="3" destOrd="0" parTransId="{D9722D95-72DD-0049-8174-DC82C396F455}" sibTransId="{30F4B8CD-865B-6B41-A746-157F0AA0EB3C}"/>
    <dgm:cxn modelId="{775B4D96-DA57-834D-B29D-E69D7F631F49}" srcId="{FC81F480-14C1-EB47-AD25-D84C7B1DC968}" destId="{0DEBCFA6-0DDA-3845-B5CB-EB6FF8636710}" srcOrd="1" destOrd="0" parTransId="{568F8CBD-1CC6-534C-936C-12B230EFF65F}" sibTransId="{F72D9B3C-0BC7-9C42-B847-220D4B1FDFCA}"/>
    <dgm:cxn modelId="{0BC8DCD1-0D23-234A-A2CD-CE7D563D6209}" type="presOf" srcId="{FC81F480-14C1-EB47-AD25-D84C7B1DC968}" destId="{15DD319B-70E2-A24D-BCE0-F15A61990578}" srcOrd="0" destOrd="0" presId="urn:microsoft.com/office/officeart/2005/8/layout/arrow2"/>
    <dgm:cxn modelId="{715E8EB0-8723-C741-8841-5BE5D248D840}" type="presParOf" srcId="{15DD319B-70E2-A24D-BCE0-F15A61990578}" destId="{A410DD8C-3150-204B-A3D2-1495027A0B20}" srcOrd="0" destOrd="0" presId="urn:microsoft.com/office/officeart/2005/8/layout/arrow2"/>
    <dgm:cxn modelId="{DA4FF654-1C1C-C345-BA20-DB800CDE0712}" type="presParOf" srcId="{15DD319B-70E2-A24D-BCE0-F15A61990578}" destId="{2006E21A-B4DE-114B-958F-FC165ADDE1DA}" srcOrd="1" destOrd="0" presId="urn:microsoft.com/office/officeart/2005/8/layout/arrow2"/>
    <dgm:cxn modelId="{A53BEDBA-7D52-AB46-8F71-D117B9F460C2}" type="presParOf" srcId="{2006E21A-B4DE-114B-958F-FC165ADDE1DA}" destId="{C67A6EE7-6428-F445-BC82-1DC52E85FD12}" srcOrd="0" destOrd="0" presId="urn:microsoft.com/office/officeart/2005/8/layout/arrow2"/>
    <dgm:cxn modelId="{0475D347-60EE-404A-BB42-FFBF678195F8}" type="presParOf" srcId="{2006E21A-B4DE-114B-958F-FC165ADDE1DA}" destId="{821E0E70-39E3-0C48-AFDB-E700C5BFC246}" srcOrd="1" destOrd="0" presId="urn:microsoft.com/office/officeart/2005/8/layout/arrow2"/>
    <dgm:cxn modelId="{7F1EE6BF-1E17-994E-9119-79D9695224E3}" type="presParOf" srcId="{2006E21A-B4DE-114B-958F-FC165ADDE1DA}" destId="{DF2BA9EF-492B-B846-A7E8-25B78D2F0436}" srcOrd="2" destOrd="0" presId="urn:microsoft.com/office/officeart/2005/8/layout/arrow2"/>
    <dgm:cxn modelId="{2EA25005-6F85-604B-84CB-47AC0D130E3B}" type="presParOf" srcId="{2006E21A-B4DE-114B-958F-FC165ADDE1DA}" destId="{A9C7DEBC-1839-5E45-9788-00A34ADB67B9}" srcOrd="3" destOrd="0" presId="urn:microsoft.com/office/officeart/2005/8/layout/arrow2"/>
    <dgm:cxn modelId="{386FFDFB-B30B-E44D-94C8-234E4B33120D}" type="presParOf" srcId="{2006E21A-B4DE-114B-958F-FC165ADDE1DA}" destId="{5392C202-E41B-7644-8A7A-468CD2257A23}" srcOrd="4" destOrd="0" presId="urn:microsoft.com/office/officeart/2005/8/layout/arrow2"/>
    <dgm:cxn modelId="{4BCCC05E-EEF8-344B-BC53-302ECA35FFA2}" type="presParOf" srcId="{2006E21A-B4DE-114B-958F-FC165ADDE1DA}" destId="{A9A1878C-85F5-2247-B602-079003B6B0A2}" srcOrd="5" destOrd="0" presId="urn:microsoft.com/office/officeart/2005/8/layout/arrow2"/>
    <dgm:cxn modelId="{5F3B8BC2-5B95-C042-A1D4-1D05F0A97BBF}" type="presParOf" srcId="{2006E21A-B4DE-114B-958F-FC165ADDE1DA}" destId="{0618B1CD-8886-F349-BA8F-BD8D766C5376}" srcOrd="6" destOrd="0" presId="urn:microsoft.com/office/officeart/2005/8/layout/arrow2"/>
    <dgm:cxn modelId="{0AF9A6E1-E7A9-324B-85D9-C14CA3D54082}" type="presParOf" srcId="{2006E21A-B4DE-114B-958F-FC165ADDE1DA}" destId="{B613D7C0-6E43-EC49-B14D-2F1F2BF49282}" srcOrd="7" destOrd="0" presId="urn:microsoft.com/office/officeart/2005/8/layout/arrow2"/>
    <dgm:cxn modelId="{0E7DC633-81AA-FD40-8AC4-204BDE7EE801}" type="presParOf" srcId="{2006E21A-B4DE-114B-958F-FC165ADDE1DA}" destId="{99BB4912-77E9-854A-A98D-0FDDBDBCFA1C}" srcOrd="8" destOrd="0" presId="urn:microsoft.com/office/officeart/2005/8/layout/arrow2"/>
    <dgm:cxn modelId="{42F8EDCB-03E0-FD4F-920E-43806557721F}" type="presParOf" srcId="{2006E21A-B4DE-114B-958F-FC165ADDE1DA}" destId="{EE5B6D0D-9C7D-7646-A756-155817E3ACD8}" srcOrd="9"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26E41E9-7ABE-1648-8985-F62A82BD379D}">
      <dsp:nvSpPr>
        <dsp:cNvPr id="0" name=""/>
        <dsp:cNvSpPr/>
      </dsp:nvSpPr>
      <dsp:spPr>
        <a:xfrm>
          <a:off x="0" y="228599"/>
          <a:ext cx="6934200" cy="1394456"/>
        </a:xfrm>
        <a:prstGeom prst="roundRect">
          <a:avLst>
            <a:gd name="adj" fmla="val 10000"/>
          </a:avLst>
        </a:prstGeom>
        <a:solidFill>
          <a:srgbClr val="9999FF"/>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02CBB50-9EAC-014B-83F4-BAC693E05CCF}">
      <dsp:nvSpPr>
        <dsp:cNvPr id="0" name=""/>
        <dsp:cNvSpPr/>
      </dsp:nvSpPr>
      <dsp:spPr>
        <a:xfrm>
          <a:off x="213754"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78C3E0-142A-6E42-951B-B554D5E15A7A}">
      <dsp:nvSpPr>
        <dsp:cNvPr id="0" name=""/>
        <dsp:cNvSpPr/>
      </dsp:nvSpPr>
      <dsp:spPr>
        <a:xfrm rot="10800000">
          <a:off x="213754"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213754" y="1611629"/>
        <a:ext cx="856143" cy="3634741"/>
      </dsp:txXfrm>
    </dsp:sp>
    <dsp:sp modelId="{2A9E328B-C468-444B-A071-D29D7851EEA2}">
      <dsp:nvSpPr>
        <dsp:cNvPr id="0" name=""/>
        <dsp:cNvSpPr/>
      </dsp:nvSpPr>
      <dsp:spPr>
        <a:xfrm>
          <a:off x="1155512"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D44E0C2-DED5-014E-8BE4-F377A95AE90D}">
      <dsp:nvSpPr>
        <dsp:cNvPr id="0" name=""/>
        <dsp:cNvSpPr/>
      </dsp:nvSpPr>
      <dsp:spPr>
        <a:xfrm rot="10800000">
          <a:off x="1155512"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1155512" y="1611629"/>
        <a:ext cx="856143" cy="3634741"/>
      </dsp:txXfrm>
    </dsp:sp>
    <dsp:sp modelId="{510DA67D-948C-D445-9B40-E6DB4F72E002}">
      <dsp:nvSpPr>
        <dsp:cNvPr id="0" name=""/>
        <dsp:cNvSpPr/>
      </dsp:nvSpPr>
      <dsp:spPr>
        <a:xfrm>
          <a:off x="2097270"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FAD614D-500C-F747-86E7-5AEEC699A943}">
      <dsp:nvSpPr>
        <dsp:cNvPr id="0" name=""/>
        <dsp:cNvSpPr/>
      </dsp:nvSpPr>
      <dsp:spPr>
        <a:xfrm rot="10800000">
          <a:off x="2097270"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2097270" y="1611629"/>
        <a:ext cx="856143" cy="3634741"/>
      </dsp:txXfrm>
    </dsp:sp>
    <dsp:sp modelId="{0EC69298-2E7D-5445-876C-CE2CA4A53D50}">
      <dsp:nvSpPr>
        <dsp:cNvPr id="0" name=""/>
        <dsp:cNvSpPr/>
      </dsp:nvSpPr>
      <dsp:spPr>
        <a:xfrm>
          <a:off x="3039028"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15DAF97-F137-7F49-B76C-631EB95A9F45}">
      <dsp:nvSpPr>
        <dsp:cNvPr id="0" name=""/>
        <dsp:cNvSpPr/>
      </dsp:nvSpPr>
      <dsp:spPr>
        <a:xfrm rot="10800000">
          <a:off x="3039028"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3039028" y="1611629"/>
        <a:ext cx="856143" cy="3634741"/>
      </dsp:txXfrm>
    </dsp:sp>
    <dsp:sp modelId="{A6C8C8CE-B1C1-0643-8DA2-D3B8B4B38FA0}">
      <dsp:nvSpPr>
        <dsp:cNvPr id="0" name=""/>
        <dsp:cNvSpPr/>
      </dsp:nvSpPr>
      <dsp:spPr>
        <a:xfrm>
          <a:off x="3980786"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3E1DB-CA90-5C48-AB43-C214FFC90A3A}">
      <dsp:nvSpPr>
        <dsp:cNvPr id="0" name=""/>
        <dsp:cNvSpPr/>
      </dsp:nvSpPr>
      <dsp:spPr>
        <a:xfrm rot="10800000">
          <a:off x="3980786"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3980786" y="1611629"/>
        <a:ext cx="856143" cy="3634741"/>
      </dsp:txXfrm>
    </dsp:sp>
    <dsp:sp modelId="{DA53B7B3-9D90-7B4C-A1E8-03192A8D2440}">
      <dsp:nvSpPr>
        <dsp:cNvPr id="0" name=""/>
        <dsp:cNvSpPr/>
      </dsp:nvSpPr>
      <dsp:spPr>
        <a:xfrm>
          <a:off x="4922543"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ECEAB4-3CBE-5646-9A40-40B676130399}">
      <dsp:nvSpPr>
        <dsp:cNvPr id="0" name=""/>
        <dsp:cNvSpPr/>
      </dsp:nvSpPr>
      <dsp:spPr>
        <a:xfrm rot="10800000">
          <a:off x="4922543"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4922543" y="1611629"/>
        <a:ext cx="856143" cy="3634741"/>
      </dsp:txXfrm>
    </dsp:sp>
    <dsp:sp modelId="{77B7391E-6396-DC49-9E71-49474E623A4B}">
      <dsp:nvSpPr>
        <dsp:cNvPr id="0" name=""/>
        <dsp:cNvSpPr/>
      </dsp:nvSpPr>
      <dsp:spPr>
        <a:xfrm>
          <a:off x="5864301" y="369566"/>
          <a:ext cx="856143" cy="1089667"/>
        </a:xfrm>
        <a:prstGeom prst="roundRect">
          <a:avLst>
            <a:gd name="adj" fmla="val 1000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42F8C8-8435-D047-A79A-835F541BB1B4}">
      <dsp:nvSpPr>
        <dsp:cNvPr id="0" name=""/>
        <dsp:cNvSpPr/>
      </dsp:nvSpPr>
      <dsp:spPr>
        <a:xfrm rot="10800000">
          <a:off x="5864301" y="1611629"/>
          <a:ext cx="856143" cy="3634741"/>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zh-CN" altLang="en-US" sz="6500" kern="1200" dirty="0"/>
        </a:p>
      </dsp:txBody>
      <dsp:txXfrm rot="10800000">
        <a:off x="5864301" y="1611629"/>
        <a:ext cx="856143" cy="363474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380BB3-2105-5F4D-9607-E6FB27CA24B3}">
      <dsp:nvSpPr>
        <dsp:cNvPr id="0" name=""/>
        <dsp:cNvSpPr/>
      </dsp:nvSpPr>
      <dsp:spPr>
        <a:xfrm>
          <a:off x="0" y="0"/>
          <a:ext cx="792088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3EB202B-2982-0F4E-95A4-74357E44488C}">
      <dsp:nvSpPr>
        <dsp:cNvPr id="0" name=""/>
        <dsp:cNvSpPr/>
      </dsp:nvSpPr>
      <dsp:spPr>
        <a:xfrm>
          <a:off x="0" y="0"/>
          <a:ext cx="1444941" cy="59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zh-CN" altLang="en-US" sz="2600" kern="1200" dirty="0" smtClean="0"/>
            <a:t>模型</a:t>
          </a:r>
          <a:endParaRPr lang="en-US" sz="2600" kern="1200" dirty="0"/>
        </a:p>
      </dsp:txBody>
      <dsp:txXfrm>
        <a:off x="0" y="0"/>
        <a:ext cx="1444941" cy="591840"/>
      </dsp:txXfrm>
    </dsp:sp>
    <dsp:sp modelId="{1D101494-618F-574D-8165-6C9CD933D41F}">
      <dsp:nvSpPr>
        <dsp:cNvPr id="0" name=""/>
        <dsp:cNvSpPr/>
      </dsp:nvSpPr>
      <dsp:spPr>
        <a:xfrm>
          <a:off x="1531080" y="54329"/>
          <a:ext cx="6365405" cy="5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smtClean="0"/>
            <a:t>数据分析的基础，定义维度</a:t>
          </a:r>
          <a:r>
            <a:rPr lang="en-US" altLang="zh-CN" sz="2300" kern="1200" dirty="0" smtClean="0"/>
            <a:t>/</a:t>
          </a:r>
          <a:r>
            <a:rPr lang="zh-CN" altLang="en-US" sz="2300" kern="1200" dirty="0" smtClean="0"/>
            <a:t>事实等元数据</a:t>
          </a:r>
          <a:endParaRPr lang="en-US" sz="2300" kern="1200" dirty="0"/>
        </a:p>
      </dsp:txBody>
      <dsp:txXfrm>
        <a:off x="1531080" y="54329"/>
        <a:ext cx="6365405" cy="537510"/>
      </dsp:txXfrm>
    </dsp:sp>
    <dsp:sp modelId="{02B88701-D9FE-CB42-BB35-3ED0B9306BCC}">
      <dsp:nvSpPr>
        <dsp:cNvPr id="0" name=""/>
        <dsp:cNvSpPr/>
      </dsp:nvSpPr>
      <dsp:spPr>
        <a:xfrm>
          <a:off x="1444941" y="591840"/>
          <a:ext cx="577976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380BB3-2105-5F4D-9607-E6FB27CA24B3}">
      <dsp:nvSpPr>
        <dsp:cNvPr id="0" name=""/>
        <dsp:cNvSpPr/>
      </dsp:nvSpPr>
      <dsp:spPr>
        <a:xfrm>
          <a:off x="0" y="0"/>
          <a:ext cx="792088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3EB202B-2982-0F4E-95A4-74357E44488C}">
      <dsp:nvSpPr>
        <dsp:cNvPr id="0" name=""/>
        <dsp:cNvSpPr/>
      </dsp:nvSpPr>
      <dsp:spPr>
        <a:xfrm>
          <a:off x="0" y="0"/>
          <a:ext cx="1584176" cy="59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zh-CN" altLang="en-US" sz="2600" kern="1200" dirty="0" smtClean="0"/>
            <a:t>仪表盘</a:t>
          </a:r>
          <a:endParaRPr lang="en-US" sz="2600" kern="1200" dirty="0"/>
        </a:p>
      </dsp:txBody>
      <dsp:txXfrm>
        <a:off x="0" y="0"/>
        <a:ext cx="1584176" cy="591840"/>
      </dsp:txXfrm>
    </dsp:sp>
    <dsp:sp modelId="{1D101494-618F-574D-8165-6C9CD933D41F}">
      <dsp:nvSpPr>
        <dsp:cNvPr id="0" name=""/>
        <dsp:cNvSpPr/>
      </dsp:nvSpPr>
      <dsp:spPr>
        <a:xfrm>
          <a:off x="1702989" y="26875"/>
          <a:ext cx="5252998" cy="5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smtClean="0"/>
            <a:t>报表</a:t>
          </a:r>
          <a:r>
            <a:rPr lang="en-US" altLang="zh-CN" sz="2300" kern="1200" dirty="0" smtClean="0"/>
            <a:t>/</a:t>
          </a:r>
          <a:r>
            <a:rPr lang="zh-CN" altLang="en-US" sz="2300" kern="1200" dirty="0" smtClean="0"/>
            <a:t>图表的综合展示门户</a:t>
          </a:r>
          <a:endParaRPr lang="en-US" sz="2300" kern="1200" dirty="0"/>
        </a:p>
      </dsp:txBody>
      <dsp:txXfrm>
        <a:off x="1702989" y="26875"/>
        <a:ext cx="5252998" cy="537510"/>
      </dsp:txXfrm>
    </dsp:sp>
    <dsp:sp modelId="{02B88701-D9FE-CB42-BB35-3ED0B9306BCC}">
      <dsp:nvSpPr>
        <dsp:cNvPr id="0" name=""/>
        <dsp:cNvSpPr/>
      </dsp:nvSpPr>
      <dsp:spPr>
        <a:xfrm>
          <a:off x="1584175" y="591840"/>
          <a:ext cx="63367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380BB3-2105-5F4D-9607-E6FB27CA24B3}">
      <dsp:nvSpPr>
        <dsp:cNvPr id="0" name=""/>
        <dsp:cNvSpPr/>
      </dsp:nvSpPr>
      <dsp:spPr>
        <a:xfrm>
          <a:off x="0" y="0"/>
          <a:ext cx="7920880"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3EB202B-2982-0F4E-95A4-74357E44488C}">
      <dsp:nvSpPr>
        <dsp:cNvPr id="0" name=""/>
        <dsp:cNvSpPr/>
      </dsp:nvSpPr>
      <dsp:spPr>
        <a:xfrm>
          <a:off x="0" y="0"/>
          <a:ext cx="1584176" cy="59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zh-CN" altLang="en-US" sz="2600" kern="1200" dirty="0" smtClean="0"/>
            <a:t>报表</a:t>
          </a:r>
          <a:endParaRPr lang="en-US" sz="2600" kern="1200" dirty="0"/>
        </a:p>
      </dsp:txBody>
      <dsp:txXfrm>
        <a:off x="0" y="0"/>
        <a:ext cx="1584176" cy="591840"/>
      </dsp:txXfrm>
    </dsp:sp>
    <dsp:sp modelId="{1D101494-618F-574D-8165-6C9CD933D41F}">
      <dsp:nvSpPr>
        <dsp:cNvPr id="0" name=""/>
        <dsp:cNvSpPr/>
      </dsp:nvSpPr>
      <dsp:spPr>
        <a:xfrm>
          <a:off x="1702989" y="26875"/>
          <a:ext cx="5252998" cy="5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smtClean="0"/>
            <a:t>通过答复设计的即席查询</a:t>
          </a:r>
          <a:endParaRPr lang="en-US" sz="2300" kern="1200" dirty="0"/>
        </a:p>
      </dsp:txBody>
      <dsp:txXfrm>
        <a:off x="1702989" y="26875"/>
        <a:ext cx="5252998" cy="537510"/>
      </dsp:txXfrm>
    </dsp:sp>
    <dsp:sp modelId="{02B88701-D9FE-CB42-BB35-3ED0B9306BCC}">
      <dsp:nvSpPr>
        <dsp:cNvPr id="0" name=""/>
        <dsp:cNvSpPr/>
      </dsp:nvSpPr>
      <dsp:spPr>
        <a:xfrm>
          <a:off x="1584175" y="591840"/>
          <a:ext cx="63367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10DD8C-3150-204B-A3D2-1495027A0B20}">
      <dsp:nvSpPr>
        <dsp:cNvPr id="0" name=""/>
        <dsp:cNvSpPr/>
      </dsp:nvSpPr>
      <dsp:spPr>
        <a:xfrm>
          <a:off x="304703" y="685816"/>
          <a:ext cx="5715017" cy="2362198"/>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7A6EE7-6428-F445-BC82-1DC52E85FD12}">
      <dsp:nvSpPr>
        <dsp:cNvPr id="0" name=""/>
        <dsp:cNvSpPr/>
      </dsp:nvSpPr>
      <dsp:spPr>
        <a:xfrm>
          <a:off x="1066800" y="2286000"/>
          <a:ext cx="120578" cy="12057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21E0E70-39E3-0C48-AFDB-E700C5BFC246}">
      <dsp:nvSpPr>
        <dsp:cNvPr id="0" name=""/>
        <dsp:cNvSpPr/>
      </dsp:nvSpPr>
      <dsp:spPr>
        <a:xfrm>
          <a:off x="914403" y="2438397"/>
          <a:ext cx="686775" cy="77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92" tIns="0" rIns="0" bIns="0" numCol="1" spcCol="1270" anchor="t" anchorCtr="0">
          <a:noAutofit/>
        </a:bodyPr>
        <a:lstStyle/>
        <a:p>
          <a:pPr lvl="0" algn="l" defTabSz="711200">
            <a:lnSpc>
              <a:spcPct val="90000"/>
            </a:lnSpc>
            <a:spcBef>
              <a:spcPct val="0"/>
            </a:spcBef>
            <a:spcAft>
              <a:spcPct val="35000"/>
            </a:spcAft>
          </a:pPr>
          <a:r>
            <a:rPr lang="en-US" altLang="zh-CN" sz="1600" b="1" kern="1200" dirty="0" smtClean="0">
              <a:solidFill>
                <a:schemeClr val="hlink"/>
              </a:solidFill>
              <a:latin typeface="微软雅黑" pitchFamily="34" charset="-122"/>
              <a:ea typeface="微软雅黑" pitchFamily="34" charset="-122"/>
              <a:cs typeface="+mj-cs"/>
            </a:rPr>
            <a:t>GAP</a:t>
          </a:r>
          <a:r>
            <a:rPr lang="zh-CN" altLang="en-US" sz="1600" b="1" kern="1200" dirty="0" smtClean="0">
              <a:solidFill>
                <a:schemeClr val="hlink"/>
              </a:solidFill>
              <a:latin typeface="微软雅黑" pitchFamily="34" charset="-122"/>
              <a:ea typeface="微软雅黑" pitchFamily="34" charset="-122"/>
              <a:cs typeface="+mj-cs"/>
            </a:rPr>
            <a:t>分析</a:t>
          </a:r>
          <a:endParaRPr lang="zh-CN" altLang="en-US" sz="1600" b="1" kern="1200" dirty="0">
            <a:solidFill>
              <a:schemeClr val="hlink"/>
            </a:solidFill>
            <a:latin typeface="微软雅黑" pitchFamily="34" charset="-122"/>
            <a:ea typeface="微软雅黑" pitchFamily="34" charset="-122"/>
            <a:cs typeface="+mj-cs"/>
          </a:endParaRPr>
        </a:p>
      </dsp:txBody>
      <dsp:txXfrm>
        <a:off x="914403" y="2438397"/>
        <a:ext cx="686775" cy="779830"/>
      </dsp:txXfrm>
    </dsp:sp>
    <dsp:sp modelId="{DF2BA9EF-492B-B846-A7E8-25B78D2F0436}">
      <dsp:nvSpPr>
        <dsp:cNvPr id="0" name=""/>
        <dsp:cNvSpPr/>
      </dsp:nvSpPr>
      <dsp:spPr>
        <a:xfrm>
          <a:off x="2057399" y="1828801"/>
          <a:ext cx="188732" cy="18873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C7DEBC-1839-5E45-9788-00A34ADB67B9}">
      <dsp:nvSpPr>
        <dsp:cNvPr id="0" name=""/>
        <dsp:cNvSpPr/>
      </dsp:nvSpPr>
      <dsp:spPr>
        <a:xfrm>
          <a:off x="1828804" y="2133602"/>
          <a:ext cx="653742" cy="61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05"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理解归纳需求</a:t>
          </a:r>
          <a:endParaRPr lang="zh-CN" altLang="en-US" sz="2000" b="1" kern="1200" dirty="0">
            <a:solidFill>
              <a:schemeClr val="hlink"/>
            </a:solidFill>
            <a:latin typeface="微软雅黑" pitchFamily="34" charset="-122"/>
            <a:ea typeface="微软雅黑" pitchFamily="34" charset="-122"/>
            <a:cs typeface="+mj-cs"/>
          </a:endParaRPr>
        </a:p>
      </dsp:txBody>
      <dsp:txXfrm>
        <a:off x="1828804" y="2133602"/>
        <a:ext cx="653742" cy="610897"/>
      </dsp:txXfrm>
    </dsp:sp>
    <dsp:sp modelId="{5392C202-E41B-7644-8A7A-468CD2257A23}">
      <dsp:nvSpPr>
        <dsp:cNvPr id="0" name=""/>
        <dsp:cNvSpPr/>
      </dsp:nvSpPr>
      <dsp:spPr>
        <a:xfrm>
          <a:off x="2971799" y="1524000"/>
          <a:ext cx="251642" cy="25164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A1878C-85F5-2247-B602-079003B6B0A2}">
      <dsp:nvSpPr>
        <dsp:cNvPr id="0" name=""/>
        <dsp:cNvSpPr/>
      </dsp:nvSpPr>
      <dsp:spPr>
        <a:xfrm>
          <a:off x="2688203" y="1904993"/>
          <a:ext cx="816999" cy="9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40"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确定客制化内容</a:t>
          </a:r>
          <a:endParaRPr lang="zh-CN" altLang="en-US" sz="1600" b="1" kern="1200" dirty="0">
            <a:solidFill>
              <a:schemeClr val="hlink"/>
            </a:solidFill>
            <a:latin typeface="微软雅黑" pitchFamily="34" charset="-122"/>
            <a:ea typeface="微软雅黑" pitchFamily="34" charset="-122"/>
            <a:cs typeface="+mj-cs"/>
          </a:endParaRPr>
        </a:p>
      </dsp:txBody>
      <dsp:txXfrm>
        <a:off x="2688203" y="1904993"/>
        <a:ext cx="816999" cy="927058"/>
      </dsp:txXfrm>
    </dsp:sp>
    <dsp:sp modelId="{0618B1CD-8886-F349-BA8F-BD8D766C5376}">
      <dsp:nvSpPr>
        <dsp:cNvPr id="0" name=""/>
        <dsp:cNvSpPr/>
      </dsp:nvSpPr>
      <dsp:spPr>
        <a:xfrm>
          <a:off x="3962401" y="1295399"/>
          <a:ext cx="325038" cy="32503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13D7C0-6E43-EC49-B14D-2F1F2BF49282}">
      <dsp:nvSpPr>
        <dsp:cNvPr id="0" name=""/>
        <dsp:cNvSpPr/>
      </dsp:nvSpPr>
      <dsp:spPr>
        <a:xfrm>
          <a:off x="3694169" y="1676406"/>
          <a:ext cx="954030" cy="976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31"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扩展原有</a:t>
          </a:r>
          <a:r>
            <a:rPr lang="en-US" altLang="zh-CN" sz="1600" b="1" kern="1200" dirty="0" smtClean="0">
              <a:solidFill>
                <a:schemeClr val="hlink"/>
              </a:solidFill>
              <a:latin typeface="微软雅黑" pitchFamily="34" charset="-122"/>
              <a:ea typeface="微软雅黑" pitchFamily="34" charset="-122"/>
              <a:cs typeface="+mj-cs"/>
            </a:rPr>
            <a:t>RA</a:t>
          </a:r>
          <a:r>
            <a:rPr lang="zh-CN" altLang="en-US" sz="1600" b="1" kern="1200" dirty="0" smtClean="0">
              <a:solidFill>
                <a:schemeClr val="hlink"/>
              </a:solidFill>
              <a:latin typeface="微软雅黑" pitchFamily="34" charset="-122"/>
              <a:ea typeface="微软雅黑" pitchFamily="34" charset="-122"/>
              <a:cs typeface="+mj-cs"/>
            </a:rPr>
            <a:t>模型</a:t>
          </a:r>
          <a:endParaRPr lang="zh-CN" altLang="en-US" sz="1600" b="1" kern="1200" dirty="0">
            <a:solidFill>
              <a:schemeClr val="hlink"/>
            </a:solidFill>
            <a:latin typeface="微软雅黑" pitchFamily="34" charset="-122"/>
            <a:ea typeface="微软雅黑" pitchFamily="34" charset="-122"/>
            <a:cs typeface="+mj-cs"/>
          </a:endParaRPr>
        </a:p>
      </dsp:txBody>
      <dsp:txXfrm>
        <a:off x="3694169" y="1676406"/>
        <a:ext cx="954030" cy="976127"/>
      </dsp:txXfrm>
    </dsp:sp>
    <dsp:sp modelId="{99BB4912-77E9-854A-A98D-0FDDBDBCFA1C}">
      <dsp:nvSpPr>
        <dsp:cNvPr id="0" name=""/>
        <dsp:cNvSpPr/>
      </dsp:nvSpPr>
      <dsp:spPr>
        <a:xfrm>
          <a:off x="5105398" y="1143000"/>
          <a:ext cx="414162" cy="4141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E5B6D0D-9C7D-7646-A756-155817E3ACD8}">
      <dsp:nvSpPr>
        <dsp:cNvPr id="0" name=""/>
        <dsp:cNvSpPr/>
      </dsp:nvSpPr>
      <dsp:spPr>
        <a:xfrm>
          <a:off x="4724405" y="1600196"/>
          <a:ext cx="932682" cy="6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56"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报表及仪表盘制作 </a:t>
          </a:r>
          <a:endParaRPr lang="zh-CN" altLang="en-US" sz="1600" b="1" kern="1200" dirty="0">
            <a:solidFill>
              <a:schemeClr val="hlink"/>
            </a:solidFill>
            <a:latin typeface="微软雅黑" pitchFamily="34" charset="-122"/>
            <a:ea typeface="微软雅黑" pitchFamily="34" charset="-122"/>
            <a:cs typeface="+mj-cs"/>
          </a:endParaRPr>
        </a:p>
      </dsp:txBody>
      <dsp:txXfrm>
        <a:off x="4724405" y="1600196"/>
        <a:ext cx="932682" cy="63643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10DD8C-3150-204B-A3D2-1495027A0B20}">
      <dsp:nvSpPr>
        <dsp:cNvPr id="0" name=""/>
        <dsp:cNvSpPr/>
      </dsp:nvSpPr>
      <dsp:spPr>
        <a:xfrm>
          <a:off x="304703" y="685816"/>
          <a:ext cx="5715017" cy="2362198"/>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7A6EE7-6428-F445-BC82-1DC52E85FD12}">
      <dsp:nvSpPr>
        <dsp:cNvPr id="0" name=""/>
        <dsp:cNvSpPr/>
      </dsp:nvSpPr>
      <dsp:spPr>
        <a:xfrm>
          <a:off x="1066800" y="2286000"/>
          <a:ext cx="120578" cy="12057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21E0E70-39E3-0C48-AFDB-E700C5BFC246}">
      <dsp:nvSpPr>
        <dsp:cNvPr id="0" name=""/>
        <dsp:cNvSpPr/>
      </dsp:nvSpPr>
      <dsp:spPr>
        <a:xfrm>
          <a:off x="914403" y="2438397"/>
          <a:ext cx="686775" cy="77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92" tIns="0" rIns="0" bIns="0" numCol="1" spcCol="1270" anchor="t" anchorCtr="0">
          <a:noAutofit/>
        </a:bodyPr>
        <a:lstStyle/>
        <a:p>
          <a:pPr lvl="0" algn="l" defTabSz="711200">
            <a:lnSpc>
              <a:spcPct val="90000"/>
            </a:lnSpc>
            <a:spcBef>
              <a:spcPct val="0"/>
            </a:spcBef>
            <a:spcAft>
              <a:spcPct val="35000"/>
            </a:spcAft>
          </a:pPr>
          <a:r>
            <a:rPr lang="en-US" altLang="zh-CN" sz="1600" b="1" kern="1200" dirty="0" smtClean="0">
              <a:solidFill>
                <a:schemeClr val="hlink"/>
              </a:solidFill>
              <a:latin typeface="微软雅黑" pitchFamily="34" charset="-122"/>
              <a:ea typeface="微软雅黑" pitchFamily="34" charset="-122"/>
              <a:cs typeface="+mj-cs"/>
            </a:rPr>
            <a:t>GAP</a:t>
          </a:r>
          <a:r>
            <a:rPr lang="zh-CN" altLang="en-US" sz="1600" b="1" kern="1200" dirty="0" smtClean="0">
              <a:solidFill>
                <a:schemeClr val="hlink"/>
              </a:solidFill>
              <a:latin typeface="微软雅黑" pitchFamily="34" charset="-122"/>
              <a:ea typeface="微软雅黑" pitchFamily="34" charset="-122"/>
              <a:cs typeface="+mj-cs"/>
            </a:rPr>
            <a:t>分析</a:t>
          </a:r>
          <a:endParaRPr lang="zh-CN" altLang="en-US" sz="1600" b="1" kern="1200" dirty="0">
            <a:solidFill>
              <a:schemeClr val="hlink"/>
            </a:solidFill>
            <a:latin typeface="微软雅黑" pitchFamily="34" charset="-122"/>
            <a:ea typeface="微软雅黑" pitchFamily="34" charset="-122"/>
            <a:cs typeface="+mj-cs"/>
          </a:endParaRPr>
        </a:p>
      </dsp:txBody>
      <dsp:txXfrm>
        <a:off x="914403" y="2438397"/>
        <a:ext cx="686775" cy="779830"/>
      </dsp:txXfrm>
    </dsp:sp>
    <dsp:sp modelId="{DF2BA9EF-492B-B846-A7E8-25B78D2F0436}">
      <dsp:nvSpPr>
        <dsp:cNvPr id="0" name=""/>
        <dsp:cNvSpPr/>
      </dsp:nvSpPr>
      <dsp:spPr>
        <a:xfrm>
          <a:off x="2057399" y="1828801"/>
          <a:ext cx="188732" cy="18873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C7DEBC-1839-5E45-9788-00A34ADB67B9}">
      <dsp:nvSpPr>
        <dsp:cNvPr id="0" name=""/>
        <dsp:cNvSpPr/>
      </dsp:nvSpPr>
      <dsp:spPr>
        <a:xfrm>
          <a:off x="1828804" y="2133602"/>
          <a:ext cx="653742" cy="61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05"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理解归纳需求</a:t>
          </a:r>
          <a:endParaRPr lang="zh-CN" altLang="en-US" sz="2000" b="1" kern="1200" dirty="0">
            <a:solidFill>
              <a:schemeClr val="hlink"/>
            </a:solidFill>
            <a:latin typeface="微软雅黑" pitchFamily="34" charset="-122"/>
            <a:ea typeface="微软雅黑" pitchFamily="34" charset="-122"/>
            <a:cs typeface="+mj-cs"/>
          </a:endParaRPr>
        </a:p>
      </dsp:txBody>
      <dsp:txXfrm>
        <a:off x="1828804" y="2133602"/>
        <a:ext cx="653742" cy="610897"/>
      </dsp:txXfrm>
    </dsp:sp>
    <dsp:sp modelId="{5392C202-E41B-7644-8A7A-468CD2257A23}">
      <dsp:nvSpPr>
        <dsp:cNvPr id="0" name=""/>
        <dsp:cNvSpPr/>
      </dsp:nvSpPr>
      <dsp:spPr>
        <a:xfrm>
          <a:off x="2971799" y="1524000"/>
          <a:ext cx="251642" cy="25164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A1878C-85F5-2247-B602-079003B6B0A2}">
      <dsp:nvSpPr>
        <dsp:cNvPr id="0" name=""/>
        <dsp:cNvSpPr/>
      </dsp:nvSpPr>
      <dsp:spPr>
        <a:xfrm>
          <a:off x="2688203" y="1904993"/>
          <a:ext cx="816999" cy="9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40"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确定客制化内容</a:t>
          </a:r>
          <a:endParaRPr lang="zh-CN" altLang="en-US" sz="1600" b="1" kern="1200" dirty="0">
            <a:solidFill>
              <a:schemeClr val="hlink"/>
            </a:solidFill>
            <a:latin typeface="微软雅黑" pitchFamily="34" charset="-122"/>
            <a:ea typeface="微软雅黑" pitchFamily="34" charset="-122"/>
            <a:cs typeface="+mj-cs"/>
          </a:endParaRPr>
        </a:p>
      </dsp:txBody>
      <dsp:txXfrm>
        <a:off x="2688203" y="1904993"/>
        <a:ext cx="816999" cy="927058"/>
      </dsp:txXfrm>
    </dsp:sp>
    <dsp:sp modelId="{0618B1CD-8886-F349-BA8F-BD8D766C5376}">
      <dsp:nvSpPr>
        <dsp:cNvPr id="0" name=""/>
        <dsp:cNvSpPr/>
      </dsp:nvSpPr>
      <dsp:spPr>
        <a:xfrm>
          <a:off x="3962401" y="1295399"/>
          <a:ext cx="325038" cy="32503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13D7C0-6E43-EC49-B14D-2F1F2BF49282}">
      <dsp:nvSpPr>
        <dsp:cNvPr id="0" name=""/>
        <dsp:cNvSpPr/>
      </dsp:nvSpPr>
      <dsp:spPr>
        <a:xfrm>
          <a:off x="3694169" y="1676406"/>
          <a:ext cx="954030" cy="976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31"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扩展原有</a:t>
          </a:r>
          <a:r>
            <a:rPr lang="en-US" altLang="zh-CN" sz="1600" b="1" kern="1200" dirty="0" smtClean="0">
              <a:solidFill>
                <a:schemeClr val="hlink"/>
              </a:solidFill>
              <a:latin typeface="微软雅黑" pitchFamily="34" charset="-122"/>
              <a:ea typeface="微软雅黑" pitchFamily="34" charset="-122"/>
              <a:cs typeface="+mj-cs"/>
            </a:rPr>
            <a:t>RA</a:t>
          </a:r>
          <a:r>
            <a:rPr lang="zh-CN" altLang="en-US" sz="1600" b="1" kern="1200" dirty="0" smtClean="0">
              <a:solidFill>
                <a:schemeClr val="hlink"/>
              </a:solidFill>
              <a:latin typeface="微软雅黑" pitchFamily="34" charset="-122"/>
              <a:ea typeface="微软雅黑" pitchFamily="34" charset="-122"/>
              <a:cs typeface="+mj-cs"/>
            </a:rPr>
            <a:t>模型</a:t>
          </a:r>
          <a:endParaRPr lang="zh-CN" altLang="en-US" sz="1600" b="1" kern="1200" dirty="0">
            <a:solidFill>
              <a:schemeClr val="hlink"/>
            </a:solidFill>
            <a:latin typeface="微软雅黑" pitchFamily="34" charset="-122"/>
            <a:ea typeface="微软雅黑" pitchFamily="34" charset="-122"/>
            <a:cs typeface="+mj-cs"/>
          </a:endParaRPr>
        </a:p>
      </dsp:txBody>
      <dsp:txXfrm>
        <a:off x="3694169" y="1676406"/>
        <a:ext cx="954030" cy="976127"/>
      </dsp:txXfrm>
    </dsp:sp>
    <dsp:sp modelId="{99BB4912-77E9-854A-A98D-0FDDBDBCFA1C}">
      <dsp:nvSpPr>
        <dsp:cNvPr id="0" name=""/>
        <dsp:cNvSpPr/>
      </dsp:nvSpPr>
      <dsp:spPr>
        <a:xfrm>
          <a:off x="5105398" y="1143000"/>
          <a:ext cx="414162" cy="4141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E5B6D0D-9C7D-7646-A756-155817E3ACD8}">
      <dsp:nvSpPr>
        <dsp:cNvPr id="0" name=""/>
        <dsp:cNvSpPr/>
      </dsp:nvSpPr>
      <dsp:spPr>
        <a:xfrm>
          <a:off x="4724405" y="1600196"/>
          <a:ext cx="932682" cy="6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56"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报表及仪表盘制作 </a:t>
          </a:r>
          <a:endParaRPr lang="zh-CN" altLang="en-US" sz="1600" b="1" kern="1200" dirty="0">
            <a:solidFill>
              <a:schemeClr val="hlink"/>
            </a:solidFill>
            <a:latin typeface="微软雅黑" pitchFamily="34" charset="-122"/>
            <a:ea typeface="微软雅黑" pitchFamily="34" charset="-122"/>
            <a:cs typeface="+mj-cs"/>
          </a:endParaRPr>
        </a:p>
      </dsp:txBody>
      <dsp:txXfrm>
        <a:off x="4724405" y="1600196"/>
        <a:ext cx="932682" cy="63643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10DD8C-3150-204B-A3D2-1495027A0B20}">
      <dsp:nvSpPr>
        <dsp:cNvPr id="0" name=""/>
        <dsp:cNvSpPr/>
      </dsp:nvSpPr>
      <dsp:spPr>
        <a:xfrm>
          <a:off x="304703" y="685816"/>
          <a:ext cx="5715017" cy="2362198"/>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7A6EE7-6428-F445-BC82-1DC52E85FD12}">
      <dsp:nvSpPr>
        <dsp:cNvPr id="0" name=""/>
        <dsp:cNvSpPr/>
      </dsp:nvSpPr>
      <dsp:spPr>
        <a:xfrm>
          <a:off x="1066800" y="2286000"/>
          <a:ext cx="120578" cy="12057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21E0E70-39E3-0C48-AFDB-E700C5BFC246}">
      <dsp:nvSpPr>
        <dsp:cNvPr id="0" name=""/>
        <dsp:cNvSpPr/>
      </dsp:nvSpPr>
      <dsp:spPr>
        <a:xfrm>
          <a:off x="914403" y="2438397"/>
          <a:ext cx="686775" cy="77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92" tIns="0" rIns="0" bIns="0" numCol="1" spcCol="1270" anchor="t" anchorCtr="0">
          <a:noAutofit/>
        </a:bodyPr>
        <a:lstStyle/>
        <a:p>
          <a:pPr lvl="0" algn="l" defTabSz="711200">
            <a:lnSpc>
              <a:spcPct val="90000"/>
            </a:lnSpc>
            <a:spcBef>
              <a:spcPct val="0"/>
            </a:spcBef>
            <a:spcAft>
              <a:spcPct val="35000"/>
            </a:spcAft>
          </a:pPr>
          <a:r>
            <a:rPr lang="en-US" altLang="zh-CN" sz="1600" b="1" kern="1200" dirty="0" smtClean="0">
              <a:solidFill>
                <a:schemeClr val="hlink"/>
              </a:solidFill>
              <a:latin typeface="微软雅黑" pitchFamily="34" charset="-122"/>
              <a:ea typeface="微软雅黑" pitchFamily="34" charset="-122"/>
              <a:cs typeface="+mj-cs"/>
            </a:rPr>
            <a:t>GAP</a:t>
          </a:r>
          <a:r>
            <a:rPr lang="zh-CN" altLang="en-US" sz="1600" b="1" kern="1200" dirty="0" smtClean="0">
              <a:solidFill>
                <a:schemeClr val="hlink"/>
              </a:solidFill>
              <a:latin typeface="微软雅黑" pitchFamily="34" charset="-122"/>
              <a:ea typeface="微软雅黑" pitchFamily="34" charset="-122"/>
              <a:cs typeface="+mj-cs"/>
            </a:rPr>
            <a:t>分析</a:t>
          </a:r>
          <a:endParaRPr lang="zh-CN" altLang="en-US" sz="1600" b="1" kern="1200" dirty="0">
            <a:solidFill>
              <a:schemeClr val="hlink"/>
            </a:solidFill>
            <a:latin typeface="微软雅黑" pitchFamily="34" charset="-122"/>
            <a:ea typeface="微软雅黑" pitchFamily="34" charset="-122"/>
            <a:cs typeface="+mj-cs"/>
          </a:endParaRPr>
        </a:p>
      </dsp:txBody>
      <dsp:txXfrm>
        <a:off x="914403" y="2438397"/>
        <a:ext cx="686775" cy="779830"/>
      </dsp:txXfrm>
    </dsp:sp>
    <dsp:sp modelId="{DF2BA9EF-492B-B846-A7E8-25B78D2F0436}">
      <dsp:nvSpPr>
        <dsp:cNvPr id="0" name=""/>
        <dsp:cNvSpPr/>
      </dsp:nvSpPr>
      <dsp:spPr>
        <a:xfrm>
          <a:off x="2057399" y="1828801"/>
          <a:ext cx="188732" cy="18873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C7DEBC-1839-5E45-9788-00A34ADB67B9}">
      <dsp:nvSpPr>
        <dsp:cNvPr id="0" name=""/>
        <dsp:cNvSpPr/>
      </dsp:nvSpPr>
      <dsp:spPr>
        <a:xfrm>
          <a:off x="1828804" y="2133602"/>
          <a:ext cx="653742" cy="61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05"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理解归纳需求</a:t>
          </a:r>
          <a:endParaRPr lang="zh-CN" altLang="en-US" sz="2000" b="1" kern="1200" dirty="0">
            <a:solidFill>
              <a:schemeClr val="hlink"/>
            </a:solidFill>
            <a:latin typeface="微软雅黑" pitchFamily="34" charset="-122"/>
            <a:ea typeface="微软雅黑" pitchFamily="34" charset="-122"/>
            <a:cs typeface="+mj-cs"/>
          </a:endParaRPr>
        </a:p>
      </dsp:txBody>
      <dsp:txXfrm>
        <a:off x="1828804" y="2133602"/>
        <a:ext cx="653742" cy="610897"/>
      </dsp:txXfrm>
    </dsp:sp>
    <dsp:sp modelId="{5392C202-E41B-7644-8A7A-468CD2257A23}">
      <dsp:nvSpPr>
        <dsp:cNvPr id="0" name=""/>
        <dsp:cNvSpPr/>
      </dsp:nvSpPr>
      <dsp:spPr>
        <a:xfrm>
          <a:off x="2971799" y="1524000"/>
          <a:ext cx="251642" cy="25164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A1878C-85F5-2247-B602-079003B6B0A2}">
      <dsp:nvSpPr>
        <dsp:cNvPr id="0" name=""/>
        <dsp:cNvSpPr/>
      </dsp:nvSpPr>
      <dsp:spPr>
        <a:xfrm>
          <a:off x="2688203" y="1904993"/>
          <a:ext cx="816999" cy="9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40"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确定客制化内容</a:t>
          </a:r>
          <a:endParaRPr lang="zh-CN" altLang="en-US" sz="1600" b="1" kern="1200" dirty="0">
            <a:solidFill>
              <a:schemeClr val="hlink"/>
            </a:solidFill>
            <a:latin typeface="微软雅黑" pitchFamily="34" charset="-122"/>
            <a:ea typeface="微软雅黑" pitchFamily="34" charset="-122"/>
            <a:cs typeface="+mj-cs"/>
          </a:endParaRPr>
        </a:p>
      </dsp:txBody>
      <dsp:txXfrm>
        <a:off x="2688203" y="1904993"/>
        <a:ext cx="816999" cy="927058"/>
      </dsp:txXfrm>
    </dsp:sp>
    <dsp:sp modelId="{0618B1CD-8886-F349-BA8F-BD8D766C5376}">
      <dsp:nvSpPr>
        <dsp:cNvPr id="0" name=""/>
        <dsp:cNvSpPr/>
      </dsp:nvSpPr>
      <dsp:spPr>
        <a:xfrm>
          <a:off x="3962401" y="1295399"/>
          <a:ext cx="325038" cy="32503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13D7C0-6E43-EC49-B14D-2F1F2BF49282}">
      <dsp:nvSpPr>
        <dsp:cNvPr id="0" name=""/>
        <dsp:cNvSpPr/>
      </dsp:nvSpPr>
      <dsp:spPr>
        <a:xfrm>
          <a:off x="3694169" y="1676406"/>
          <a:ext cx="954030" cy="976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31"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扩展原有</a:t>
          </a:r>
          <a:r>
            <a:rPr lang="en-US" altLang="zh-CN" sz="1600" b="1" kern="1200" dirty="0" smtClean="0">
              <a:solidFill>
                <a:schemeClr val="hlink"/>
              </a:solidFill>
              <a:latin typeface="微软雅黑" pitchFamily="34" charset="-122"/>
              <a:ea typeface="微软雅黑" pitchFamily="34" charset="-122"/>
              <a:cs typeface="+mj-cs"/>
            </a:rPr>
            <a:t>RA</a:t>
          </a:r>
          <a:r>
            <a:rPr lang="zh-CN" altLang="en-US" sz="1600" b="1" kern="1200" dirty="0" smtClean="0">
              <a:solidFill>
                <a:schemeClr val="hlink"/>
              </a:solidFill>
              <a:latin typeface="微软雅黑" pitchFamily="34" charset="-122"/>
              <a:ea typeface="微软雅黑" pitchFamily="34" charset="-122"/>
              <a:cs typeface="+mj-cs"/>
            </a:rPr>
            <a:t>模型</a:t>
          </a:r>
          <a:endParaRPr lang="zh-CN" altLang="en-US" sz="1600" b="1" kern="1200" dirty="0">
            <a:solidFill>
              <a:schemeClr val="hlink"/>
            </a:solidFill>
            <a:latin typeface="微软雅黑" pitchFamily="34" charset="-122"/>
            <a:ea typeface="微软雅黑" pitchFamily="34" charset="-122"/>
            <a:cs typeface="+mj-cs"/>
          </a:endParaRPr>
        </a:p>
      </dsp:txBody>
      <dsp:txXfrm>
        <a:off x="3694169" y="1676406"/>
        <a:ext cx="954030" cy="976127"/>
      </dsp:txXfrm>
    </dsp:sp>
    <dsp:sp modelId="{99BB4912-77E9-854A-A98D-0FDDBDBCFA1C}">
      <dsp:nvSpPr>
        <dsp:cNvPr id="0" name=""/>
        <dsp:cNvSpPr/>
      </dsp:nvSpPr>
      <dsp:spPr>
        <a:xfrm>
          <a:off x="5105398" y="1143000"/>
          <a:ext cx="414162" cy="4141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E5B6D0D-9C7D-7646-A756-155817E3ACD8}">
      <dsp:nvSpPr>
        <dsp:cNvPr id="0" name=""/>
        <dsp:cNvSpPr/>
      </dsp:nvSpPr>
      <dsp:spPr>
        <a:xfrm>
          <a:off x="4724405" y="1600196"/>
          <a:ext cx="932682" cy="6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56" tIns="0" rIns="0" bIns="0" numCol="1" spcCol="1270" anchor="t" anchorCtr="0">
          <a:noAutofit/>
        </a:bodyPr>
        <a:lstStyle/>
        <a:p>
          <a:pPr lvl="0" algn="l" defTabSz="711200">
            <a:lnSpc>
              <a:spcPct val="90000"/>
            </a:lnSpc>
            <a:spcBef>
              <a:spcPct val="0"/>
            </a:spcBef>
            <a:spcAft>
              <a:spcPct val="35000"/>
            </a:spcAft>
          </a:pPr>
          <a:r>
            <a:rPr lang="zh-CN" altLang="en-US" sz="1600" b="1" kern="1200" dirty="0" smtClean="0">
              <a:solidFill>
                <a:schemeClr val="hlink"/>
              </a:solidFill>
              <a:latin typeface="微软雅黑" pitchFamily="34" charset="-122"/>
              <a:ea typeface="微软雅黑" pitchFamily="34" charset="-122"/>
              <a:cs typeface="+mj-cs"/>
            </a:rPr>
            <a:t>报表及仪表盘制作 </a:t>
          </a:r>
          <a:endParaRPr lang="zh-CN" altLang="en-US" sz="1600" b="1" kern="1200" dirty="0">
            <a:solidFill>
              <a:schemeClr val="hlink"/>
            </a:solidFill>
            <a:latin typeface="微软雅黑" pitchFamily="34" charset="-122"/>
            <a:ea typeface="微软雅黑" pitchFamily="34" charset="-122"/>
            <a:cs typeface="+mj-cs"/>
          </a:endParaRPr>
        </a:p>
      </dsp:txBody>
      <dsp:txXfrm>
        <a:off x="4724405" y="1600196"/>
        <a:ext cx="932682" cy="636439"/>
      </dsp:txXfrm>
    </dsp:sp>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wrap="square" lIns="91440" tIns="45720" rIns="91440" bIns="45720" numCol="1" anchor="t" anchorCtr="0" compatLnSpc="1">
            <a:prstTxWarp prst="textNoShape">
              <a:avLst/>
            </a:prstTxWarp>
          </a:bodyPr>
          <a:lstStyle>
            <a:lvl1pPr algn="l">
              <a:spcBef>
                <a:spcPct val="50000"/>
              </a:spcBef>
              <a:defRPr sz="1200">
                <a:latin typeface="Arial" pitchFamily="34" charset="0"/>
                <a:ea typeface="+mn-ea"/>
                <a:cs typeface="Arial" pitchFamily="34" charset="0"/>
              </a:defRPr>
            </a:lvl1pPr>
          </a:lstStyle>
          <a:p>
            <a:pPr>
              <a:defRPr/>
            </a:pPr>
            <a:endParaRPr lang="zh-CN" altLang="zh-CN"/>
          </a:p>
        </p:txBody>
      </p:sp>
      <p:sp>
        <p:nvSpPr>
          <p:cNvPr id="3" name="Date Placeholder 2"/>
          <p:cNvSpPr>
            <a:spLocks noGrp="1"/>
          </p:cNvSpPr>
          <p:nvPr>
            <p:ph type="dt" sz="quarter" idx="1"/>
          </p:nvPr>
        </p:nvSpPr>
        <p:spPr>
          <a:xfrm>
            <a:off x="3956050" y="0"/>
            <a:ext cx="3027363" cy="463550"/>
          </a:xfrm>
          <a:prstGeom prst="rect">
            <a:avLst/>
          </a:prstGeom>
        </p:spPr>
        <p:txBody>
          <a:bodyPr vert="horz" wrap="square" lIns="91440" tIns="45720" rIns="91440" bIns="45720" numCol="1" anchor="t" anchorCtr="0" compatLnSpc="1">
            <a:prstTxWarp prst="textNoShape">
              <a:avLst/>
            </a:prstTxWarp>
          </a:bodyPr>
          <a:lstStyle>
            <a:lvl1pPr algn="r">
              <a:spcBef>
                <a:spcPct val="50000"/>
              </a:spcBef>
              <a:defRPr sz="1200">
                <a:latin typeface="Arial" pitchFamily="34" charset="0"/>
                <a:ea typeface="+mn-ea"/>
                <a:cs typeface="Arial" pitchFamily="34" charset="0"/>
              </a:defRPr>
            </a:lvl1pPr>
          </a:lstStyle>
          <a:p>
            <a:pPr>
              <a:defRPr/>
            </a:pPr>
            <a:fld id="{4B13CA55-9038-4657-9187-5053C3AD786C}" type="datetime1">
              <a:rPr lang="en-US" altLang="zh-CN"/>
              <a:pPr>
                <a:defRPr/>
              </a:pPr>
              <a:t>7/2/2013</a:t>
            </a:fld>
            <a:endParaRPr lang="en-US" altLang="zh-CN" dirty="0"/>
          </a:p>
        </p:txBody>
      </p:sp>
      <p:sp>
        <p:nvSpPr>
          <p:cNvPr id="4" name="Footer Placeholder 3"/>
          <p:cNvSpPr>
            <a:spLocks noGrp="1"/>
          </p:cNvSpPr>
          <p:nvPr>
            <p:ph type="ftr" sz="quarter" idx="2"/>
          </p:nvPr>
        </p:nvSpPr>
        <p:spPr>
          <a:xfrm>
            <a:off x="0" y="8805863"/>
            <a:ext cx="3027363" cy="463550"/>
          </a:xfrm>
          <a:prstGeom prst="rect">
            <a:avLst/>
          </a:prstGeom>
        </p:spPr>
        <p:txBody>
          <a:bodyPr vert="horz" wrap="square" lIns="91440" tIns="45720" rIns="91440" bIns="45720" numCol="1" anchor="b" anchorCtr="0" compatLnSpc="1">
            <a:prstTxWarp prst="textNoShape">
              <a:avLst/>
            </a:prstTxWarp>
          </a:bodyPr>
          <a:lstStyle>
            <a:lvl1pPr algn="l">
              <a:spcBef>
                <a:spcPct val="50000"/>
              </a:spcBef>
              <a:defRPr sz="1200">
                <a:latin typeface="Arial" pitchFamily="34" charset="0"/>
                <a:ea typeface="+mn-ea"/>
                <a:cs typeface="Arial" pitchFamily="34" charset="0"/>
              </a:defRPr>
            </a:lvl1pPr>
          </a:lstStyle>
          <a:p>
            <a:pPr>
              <a:defRPr/>
            </a:pPr>
            <a:endParaRPr lang="zh-CN" altLang="zh-CN"/>
          </a:p>
        </p:txBody>
      </p:sp>
      <p:sp>
        <p:nvSpPr>
          <p:cNvPr id="5" name="Slide Number Placeholder 4"/>
          <p:cNvSpPr>
            <a:spLocks noGrp="1"/>
          </p:cNvSpPr>
          <p:nvPr>
            <p:ph type="sldNum" sz="quarter" idx="3"/>
          </p:nvPr>
        </p:nvSpPr>
        <p:spPr>
          <a:xfrm>
            <a:off x="3956050" y="8805863"/>
            <a:ext cx="3027363" cy="463550"/>
          </a:xfrm>
          <a:prstGeom prst="rect">
            <a:avLst/>
          </a:prstGeom>
        </p:spPr>
        <p:txBody>
          <a:bodyPr vert="horz" wrap="square" lIns="91440" tIns="45720" rIns="91440" bIns="45720" numCol="1" anchor="b" anchorCtr="0" compatLnSpc="1">
            <a:prstTxWarp prst="textNoShape">
              <a:avLst/>
            </a:prstTxWarp>
          </a:bodyPr>
          <a:lstStyle>
            <a:lvl1pPr algn="r">
              <a:spcBef>
                <a:spcPct val="50000"/>
              </a:spcBef>
              <a:defRPr sz="1200">
                <a:latin typeface="Arial" pitchFamily="34" charset="0"/>
                <a:ea typeface="+mn-ea"/>
                <a:cs typeface="Arial" pitchFamily="34" charset="0"/>
              </a:defRPr>
            </a:lvl1pPr>
          </a:lstStyle>
          <a:p>
            <a:pPr>
              <a:defRPr/>
            </a:pPr>
            <a:fld id="{F9E3D929-A4D9-4197-A90C-E276688CDD10}" type="slidenum">
              <a:rPr lang="en-US" altLang="zh-CN"/>
              <a:pPr>
                <a:defRPr/>
              </a:pPr>
              <a:t>‹#›</a:t>
            </a:fld>
            <a:endParaRPr lang="en-US" altLang="zh-CN" dirty="0"/>
          </a:p>
        </p:txBody>
      </p:sp>
    </p:spTree>
    <p:extLst>
      <p:ext uri="{BB962C8B-B14F-4D97-AF65-F5344CB8AC3E}">
        <p14:creationId xmlns="" xmlns:p14="http://schemas.microsoft.com/office/powerpoint/2010/main" val="7373441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l" defTabSz="928688">
              <a:spcBef>
                <a:spcPct val="0"/>
              </a:spcBef>
              <a:defRPr sz="1200">
                <a:latin typeface="Arial" pitchFamily="34" charset="0"/>
                <a:ea typeface="+mn-ea"/>
                <a:cs typeface="Arial" pitchFamily="34" charset="0"/>
              </a:defRPr>
            </a:lvl1pPr>
          </a:lstStyle>
          <a:p>
            <a:pPr>
              <a:defRPr/>
            </a:pPr>
            <a:endParaRPr lang="zh-CN" altLang="zh-CN"/>
          </a:p>
        </p:txBody>
      </p:sp>
      <p:sp>
        <p:nvSpPr>
          <p:cNvPr id="3075"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r" defTabSz="928688">
              <a:spcBef>
                <a:spcPct val="0"/>
              </a:spcBef>
              <a:defRPr sz="1200">
                <a:latin typeface="Arial" pitchFamily="34" charset="0"/>
                <a:ea typeface="+mn-ea"/>
                <a:cs typeface="Arial" pitchFamily="34" charset="0"/>
              </a:defRPr>
            </a:lvl1pPr>
          </a:lstStyle>
          <a:p>
            <a:pPr>
              <a:defRPr/>
            </a:pPr>
            <a:endParaRPr lang="zh-CN" altLang="zh-CN"/>
          </a:p>
        </p:txBody>
      </p:sp>
      <p:sp>
        <p:nvSpPr>
          <p:cNvPr id="49156"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98500" y="4403725"/>
            <a:ext cx="5588000" cy="41719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l" defTabSz="928688">
              <a:spcBef>
                <a:spcPct val="0"/>
              </a:spcBef>
              <a:defRPr sz="1200">
                <a:latin typeface="Arial" pitchFamily="34" charset="0"/>
                <a:ea typeface="+mn-ea"/>
                <a:cs typeface="Arial" pitchFamily="34" charset="0"/>
              </a:defRPr>
            </a:lvl1pPr>
          </a:lstStyle>
          <a:p>
            <a:pPr>
              <a:defRPr/>
            </a:pPr>
            <a:endParaRPr lang="zh-CN" altLang="zh-CN"/>
          </a:p>
        </p:txBody>
      </p:sp>
      <p:sp>
        <p:nvSpPr>
          <p:cNvPr id="3079" name="Rectangle 7"/>
          <p:cNvSpPr>
            <a:spLocks noGrp="1" noChangeArrowheads="1"/>
          </p:cNvSpPr>
          <p:nvPr>
            <p:ph type="sldNum" sz="quarter" idx="5"/>
          </p:nvPr>
        </p:nvSpPr>
        <p:spPr bwMode="auto">
          <a:xfrm>
            <a:off x="395605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r" defTabSz="928688">
              <a:spcBef>
                <a:spcPct val="0"/>
              </a:spcBef>
              <a:defRPr sz="1200">
                <a:latin typeface="Arial" pitchFamily="34" charset="0"/>
                <a:ea typeface="+mn-ea"/>
                <a:cs typeface="Arial" pitchFamily="34" charset="0"/>
              </a:defRPr>
            </a:lvl1pPr>
          </a:lstStyle>
          <a:p>
            <a:pPr>
              <a:defRPr/>
            </a:pPr>
            <a:fld id="{E143BD63-6B70-4C36-8627-41B842B11DA0}" type="slidenum">
              <a:rPr lang="en-US" altLang="zh-CN"/>
              <a:pPr>
                <a:defRPr/>
              </a:pPr>
              <a:t>‹#›</a:t>
            </a:fld>
            <a:endParaRPr lang="en-US" altLang="zh-CN" dirty="0"/>
          </a:p>
        </p:txBody>
      </p:sp>
    </p:spTree>
    <p:extLst>
      <p:ext uri="{BB962C8B-B14F-4D97-AF65-F5344CB8AC3E}">
        <p14:creationId xmlns="" xmlns:p14="http://schemas.microsoft.com/office/powerpoint/2010/main" val="34487097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1pPr>
    <a:lvl2pPr marL="457200"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2pPr>
    <a:lvl3pPr marL="914400"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3pPr>
    <a:lvl4pPr marL="1371600"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4pPr>
    <a:lvl5pPr marL="1828800"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p>
            <a:pPr>
              <a:defRPr/>
            </a:pPr>
            <a:fld id="{B55021CF-E0C9-47D2-8E8E-56D0A0A76DB7}" type="slidenum">
              <a:rPr lang="en-US" altLang="zh-CN" smtClean="0">
                <a:latin typeface="Arial" charset="0"/>
                <a:cs typeface="Arial" charset="0"/>
              </a:rPr>
              <a:pPr>
                <a:defRPr/>
              </a:pPr>
              <a:t>1</a:t>
            </a:fld>
            <a:endParaRPr lang="en-US" altLang="zh-CN" smtClean="0">
              <a:latin typeface="Arial" charset="0"/>
              <a:cs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zh-CN" altLang="zh-CN" smtClean="0">
              <a:latin typeface="Arial" charset="0"/>
              <a:ea typeface="宋体" charset="-122"/>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p:spPr>
        <p:txBody>
          <a:bodyPr/>
          <a:lstStyle/>
          <a:p>
            <a:endParaRPr lang="zh-CN" altLang="en-US" smtClean="0">
              <a:latin typeface="Arial" charset="0"/>
              <a:ea typeface="宋体" charset="-122"/>
              <a:cs typeface="Arial" charset="0"/>
            </a:endParaRPr>
          </a:p>
        </p:txBody>
      </p:sp>
      <p:sp>
        <p:nvSpPr>
          <p:cNvPr id="38916" name="灯片编号占位符 3"/>
          <p:cNvSpPr>
            <a:spLocks noGrp="1"/>
          </p:cNvSpPr>
          <p:nvPr>
            <p:ph type="sldNum" sz="quarter" idx="5"/>
          </p:nvPr>
        </p:nvSpPr>
        <p:spPr/>
        <p:txBody>
          <a:bodyPr/>
          <a:lstStyle/>
          <a:p>
            <a:pPr>
              <a:defRPr/>
            </a:pPr>
            <a:fld id="{F7FD9508-B115-42E2-9F17-65C7F0F1C10E}" type="slidenum">
              <a:rPr lang="en-US" altLang="zh-CN" smtClean="0">
                <a:latin typeface="Arial" charset="0"/>
                <a:cs typeface="Arial" charset="0"/>
              </a:rPr>
              <a:pPr>
                <a:defRPr/>
              </a:pPr>
              <a:t>2</a:t>
            </a:fld>
            <a:endParaRPr lang="en-US" altLang="zh-CN" smtClean="0">
              <a:latin typeface="Arial"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509588" y="158750"/>
            <a:ext cx="5964237" cy="4471988"/>
          </a:xfrm>
          <a:ln/>
        </p:spPr>
      </p:sp>
      <p:sp>
        <p:nvSpPr>
          <p:cNvPr id="74755"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122"/>
          <p:cNvSpPr>
            <a:spLocks noGrp="1" noRot="1" noChangeAspect="1" noChangeArrowheads="1" noTextEdit="1"/>
          </p:cNvSpPr>
          <p:nvPr>
            <p:ph type="sldImg"/>
          </p:nvPr>
        </p:nvSpPr>
        <p:spPr>
          <a:xfrm>
            <a:off x="254597" y="158184"/>
            <a:ext cx="6474245" cy="4472283"/>
          </a:xfrm>
          <a:ln/>
        </p:spPr>
      </p:sp>
      <p:sp>
        <p:nvSpPr>
          <p:cNvPr id="76803" name="Rectangle 5123"/>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074"/>
          <p:cNvSpPr>
            <a:spLocks noGrp="1" noRot="1" noChangeAspect="1" noChangeArrowheads="1" noTextEdit="1"/>
          </p:cNvSpPr>
          <p:nvPr>
            <p:ph type="sldImg"/>
          </p:nvPr>
        </p:nvSpPr>
        <p:spPr>
          <a:xfrm>
            <a:off x="254597" y="158184"/>
            <a:ext cx="6474245" cy="4472283"/>
          </a:xfrm>
          <a:ln/>
        </p:spPr>
      </p:sp>
      <p:sp>
        <p:nvSpPr>
          <p:cNvPr id="77827" name="Rectangle 3075"/>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xfrm>
            <a:off x="976214" y="696008"/>
            <a:ext cx="5032574" cy="3475727"/>
          </a:xfrm>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lnSpc>
                <a:spcPct val="90000"/>
              </a:lnSpc>
              <a:spcBef>
                <a:spcPct val="0"/>
              </a:spcBef>
            </a:pPr>
            <a:r>
              <a:rPr lang="en-US" altLang="zh-CN" dirty="0" smtClean="0"/>
              <a:t>The biggest part of the BI Foundation reusability message is that any information defined in the common enterprise information model can be consumed by any end-user, anywhere in the organization (or outside of the organization).  Model your BI once, deploy anywhere.  </a:t>
            </a:r>
          </a:p>
          <a:p>
            <a:pPr eaLnBrk="1" hangingPunct="1">
              <a:lnSpc>
                <a:spcPct val="90000"/>
              </a:lnSpc>
              <a:spcBef>
                <a:spcPct val="0"/>
              </a:spcBef>
            </a:pPr>
            <a:endParaRPr lang="en-US" altLang="zh-CN" dirty="0" smtClean="0"/>
          </a:p>
          <a:p>
            <a:pPr eaLnBrk="1" hangingPunct="1">
              <a:lnSpc>
                <a:spcPct val="90000"/>
              </a:lnSpc>
              <a:spcBef>
                <a:spcPct val="0"/>
              </a:spcBef>
            </a:pPr>
            <a:r>
              <a:rPr lang="en-US" altLang="zh-CN" dirty="0" smtClean="0"/>
              <a:t>Every form of BI imaginable….reports, scorecards, dashboards, ad hoc queries, collaboration, and integrated search…with the broadest and richest range of charts, graphs, and visualizations.  You can get insight anywhere….embedded in your ERP or CRM application, a business process, enterprise portal, mobile device, MS Office applications.  </a:t>
            </a:r>
          </a:p>
          <a:p>
            <a:pPr eaLnBrk="1" hangingPunct="1">
              <a:lnSpc>
                <a:spcPct val="90000"/>
              </a:lnSpc>
              <a:spcBef>
                <a:spcPct val="0"/>
              </a:spcBef>
            </a:pPr>
            <a:endParaRPr lang="en-US" altLang="zh-CN" dirty="0" smtClean="0"/>
          </a:p>
          <a:p>
            <a:pPr eaLnBrk="1" hangingPunct="1">
              <a:lnSpc>
                <a:spcPct val="90000"/>
              </a:lnSpc>
              <a:spcBef>
                <a:spcPct val="0"/>
              </a:spcBef>
            </a:pPr>
            <a:r>
              <a:rPr lang="en-US" altLang="zh-CN" dirty="0" smtClean="0"/>
              <a:t>The visualizations are consistent no matter where they are surfaced, and more important, your metrics, calculations, definitions, security is consistent because they are all derived from a common enterprise information model and technology foundation.  If data changes or the definition of a KPI changes, all end-user consumption modes are instantly updated and the business is always in synch.</a:t>
            </a:r>
          </a:p>
          <a:p>
            <a:pPr eaLnBrk="1" hangingPunct="1">
              <a:lnSpc>
                <a:spcPct val="90000"/>
              </a:lnSpc>
              <a:spcBef>
                <a:spcPct val="0"/>
              </a:spcBef>
            </a:pPr>
            <a:endParaRPr lang="en-US" altLang="zh-CN" dirty="0" smtClean="0"/>
          </a:p>
          <a:p>
            <a:pPr eaLnBrk="1" hangingPunct="1">
              <a:lnSpc>
                <a:spcPct val="90000"/>
              </a:lnSpc>
              <a:spcBef>
                <a:spcPct val="0"/>
              </a:spcBef>
            </a:pPr>
            <a:r>
              <a:rPr lang="en-US" altLang="zh-CN" dirty="0" smtClean="0"/>
              <a:t>Oracle BI Foundation is powerful information delivery today as well as any new devices or consumption methods that might arise in the future; rest assured these future information delivery devices will also pull from the common enterprise information model for consistency, accuracy and security.</a:t>
            </a:r>
          </a:p>
          <a:p>
            <a:pPr eaLnBrk="1" hangingPunct="1">
              <a:lnSpc>
                <a:spcPct val="90000"/>
              </a:lnSpc>
              <a:spcBef>
                <a:spcPct val="0"/>
              </a:spcBef>
            </a:pPr>
            <a:endParaRPr lang="en-US" altLang="zh-CN" dirty="0" smtClean="0"/>
          </a:p>
          <a:p>
            <a:pPr eaLnBrk="1" hangingPunct="1">
              <a:lnSpc>
                <a:spcPct val="90000"/>
              </a:lnSpc>
              <a:spcBef>
                <a:spcPct val="0"/>
              </a:spcBef>
            </a:pPr>
            <a:r>
              <a:rPr lang="en-GB" altLang="zh-CN" dirty="0" smtClean="0"/>
              <a:t>e.g. Reports developed for Dashboards </a:t>
            </a:r>
            <a:r>
              <a:rPr lang="en-GB" altLang="zh-CN" i="1" dirty="0" smtClean="0"/>
              <a:t>automatically appear and </a:t>
            </a:r>
            <a:r>
              <a:rPr lang="en-GB" altLang="zh-CN" dirty="0" smtClean="0"/>
              <a:t>work on a Mobile device </a:t>
            </a:r>
          </a:p>
          <a:p>
            <a:pPr eaLnBrk="1" hangingPunct="1">
              <a:lnSpc>
                <a:spcPct val="90000"/>
              </a:lnSpc>
              <a:spcBef>
                <a:spcPct val="0"/>
              </a:spcBef>
            </a:pPr>
            <a:r>
              <a:rPr lang="en-GB" altLang="zh-CN" dirty="0" smtClean="0"/>
              <a:t>OR Could even add another slide that highlight several areas of reuse @ different levels: </a:t>
            </a:r>
            <a:br>
              <a:rPr lang="en-GB" altLang="zh-CN" dirty="0" smtClean="0"/>
            </a:br>
            <a:r>
              <a:rPr lang="en-GB" altLang="zh-CN" dirty="0" smtClean="0"/>
              <a:t/>
            </a:r>
            <a:br>
              <a:rPr lang="en-GB" altLang="zh-CN" dirty="0" smtClean="0"/>
            </a:br>
            <a:endParaRPr lang="en-GB" altLang="zh-CN" dirty="0" smtClean="0"/>
          </a:p>
          <a:p>
            <a:pPr eaLnBrk="1" hangingPunct="1">
              <a:lnSpc>
                <a:spcPct val="90000"/>
              </a:lnSpc>
              <a:spcBef>
                <a:spcPct val="0"/>
              </a:spcBef>
              <a:buFontTx/>
              <a:buChar char="•"/>
            </a:pPr>
            <a:r>
              <a:rPr lang="en-GB" altLang="zh-CN" dirty="0" smtClean="0"/>
              <a:t>Reports &amp; Analysis developed for Dashboards </a:t>
            </a:r>
            <a:r>
              <a:rPr lang="en-GB" altLang="zh-CN" i="1" dirty="0" smtClean="0"/>
              <a:t>automatically appear everywhere e.g. </a:t>
            </a:r>
            <a:r>
              <a:rPr lang="en-GB" altLang="zh-CN" dirty="0" smtClean="0"/>
              <a:t>On Mobile devices</a:t>
            </a:r>
          </a:p>
          <a:p>
            <a:pPr eaLnBrk="1" hangingPunct="1">
              <a:lnSpc>
                <a:spcPct val="90000"/>
              </a:lnSpc>
              <a:spcBef>
                <a:spcPct val="0"/>
              </a:spcBef>
              <a:buFontTx/>
              <a:buChar char="•"/>
            </a:pPr>
            <a:r>
              <a:rPr lang="en-GB" altLang="zh-CN" dirty="0" smtClean="0"/>
              <a:t>ONE Semantic model across all data sources, shared for all current and extended subject areas</a:t>
            </a:r>
          </a:p>
          <a:p>
            <a:pPr eaLnBrk="1" hangingPunct="1">
              <a:lnSpc>
                <a:spcPct val="90000"/>
              </a:lnSpc>
              <a:spcBef>
                <a:spcPct val="0"/>
              </a:spcBef>
              <a:buFontTx/>
              <a:buChar char="•"/>
            </a:pPr>
            <a:r>
              <a:rPr lang="en-GB" altLang="zh-CN" dirty="0" smtClean="0"/>
              <a:t>Map </a:t>
            </a:r>
            <a:r>
              <a:rPr lang="en-GB" altLang="zh-CN" i="1" dirty="0" smtClean="0"/>
              <a:t>once </a:t>
            </a:r>
            <a:r>
              <a:rPr lang="en-GB" altLang="zh-CN" dirty="0" smtClean="0"/>
              <a:t>to a data source for all subject areas</a:t>
            </a:r>
          </a:p>
          <a:p>
            <a:pPr eaLnBrk="1" hangingPunct="1">
              <a:lnSpc>
                <a:spcPct val="90000"/>
              </a:lnSpc>
              <a:spcBef>
                <a:spcPct val="0"/>
              </a:spcBef>
            </a:pPr>
            <a:endParaRPr lang="en-US" altLang="zh-CN" dirty="0" smtClean="0"/>
          </a:p>
          <a:p>
            <a:pPr eaLnBrk="1" hangingPunct="1">
              <a:lnSpc>
                <a:spcPct val="90000"/>
              </a:lnSpc>
              <a:spcBef>
                <a:spcPct val="0"/>
              </a:spcBef>
            </a:pPr>
            <a:endParaRPr lang="en-US" altLang="zh-CN" dirty="0" smtClean="0"/>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14DCB4F-C867-49CD-9332-79565E3A8B42}" type="slidenum">
              <a:rPr lang="en-US" altLang="zh-CN">
                <a:solidFill>
                  <a:prstClr val="black"/>
                </a:solidFill>
                <a:latin typeface="Times" pitchFamily="18" charset="0"/>
              </a:rPr>
              <a:pPr>
                <a:defRPr/>
              </a:pPr>
              <a:t>6</a:t>
            </a:fld>
            <a:endParaRPr lang="en-US" altLang="zh-CN">
              <a:solidFill>
                <a:prstClr val="black"/>
              </a:solidFill>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algn="ctr">
              <a:spcBef>
                <a:spcPct val="50000"/>
              </a:spcBef>
              <a:defRPr/>
            </a:pPr>
            <a:endParaRPr lang="en-US" dirty="0">
              <a:latin typeface="Arial" pitchFamily="-105" charset="0"/>
              <a:ea typeface="+mn-ea"/>
            </a:endParaRPr>
          </a:p>
        </p:txBody>
      </p:sp>
      <p:grpSp>
        <p:nvGrpSpPr>
          <p:cNvPr id="5" name="Group 5"/>
          <p:cNvGrpSpPr>
            <a:grpSpLocks/>
          </p:cNvGrpSpPr>
          <p:nvPr/>
        </p:nvGrpSpPr>
        <p:grpSpPr bwMode="auto">
          <a:xfrm>
            <a:off x="274638" y="3663950"/>
            <a:ext cx="8594725" cy="2233613"/>
            <a:chOff x="160" y="2308"/>
            <a:chExt cx="5437" cy="1399"/>
          </a:xfrm>
        </p:grpSpPr>
        <p:sp>
          <p:nvSpPr>
            <p:cNvPr id="6" name="Rectangle 6"/>
            <p:cNvSpPr>
              <a:spLocks noChangeArrowheads="1"/>
            </p:cNvSpPr>
            <p:nvPr/>
          </p:nvSpPr>
          <p:spPr bwMode="auto">
            <a:xfrm>
              <a:off x="160" y="2308"/>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7" name="Rectangle 7"/>
            <p:cNvSpPr>
              <a:spLocks noChangeArrowheads="1"/>
            </p:cNvSpPr>
            <p:nvPr/>
          </p:nvSpPr>
          <p:spPr bwMode="auto">
            <a:xfrm>
              <a:off x="160" y="2862"/>
              <a:ext cx="858" cy="289"/>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8" name="Rectangle 8"/>
            <p:cNvSpPr>
              <a:spLocks noChangeArrowheads="1"/>
            </p:cNvSpPr>
            <p:nvPr/>
          </p:nvSpPr>
          <p:spPr bwMode="auto">
            <a:xfrm>
              <a:off x="160" y="3419"/>
              <a:ext cx="269"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9" name="Rectangle 9"/>
            <p:cNvSpPr>
              <a:spLocks noChangeArrowheads="1"/>
            </p:cNvSpPr>
            <p:nvPr/>
          </p:nvSpPr>
          <p:spPr bwMode="auto">
            <a:xfrm>
              <a:off x="4739" y="2308"/>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10" name="Rectangle 10"/>
            <p:cNvSpPr>
              <a:spLocks noChangeArrowheads="1"/>
            </p:cNvSpPr>
            <p:nvPr/>
          </p:nvSpPr>
          <p:spPr bwMode="auto">
            <a:xfrm>
              <a:off x="4739" y="2862"/>
              <a:ext cx="858" cy="289"/>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11" name="Rectangle 11"/>
            <p:cNvSpPr>
              <a:spLocks noChangeArrowheads="1"/>
            </p:cNvSpPr>
            <p:nvPr/>
          </p:nvSpPr>
          <p:spPr bwMode="auto">
            <a:xfrm>
              <a:off x="5328" y="3419"/>
              <a:ext cx="269"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12" name="Freeform 12"/>
            <p:cNvSpPr>
              <a:spLocks/>
            </p:cNvSpPr>
            <p:nvPr/>
          </p:nvSpPr>
          <p:spPr bwMode="auto">
            <a:xfrm>
              <a:off x="1305" y="2308"/>
              <a:ext cx="2862" cy="288"/>
            </a:xfrm>
            <a:custGeom>
              <a:avLst/>
              <a:gdLst/>
              <a:ahLst/>
              <a:cxnLst>
                <a:cxn ang="0">
                  <a:pos x="0" y="0"/>
                </a:cxn>
                <a:cxn ang="0">
                  <a:pos x="0" y="288"/>
                </a:cxn>
                <a:cxn ang="0">
                  <a:pos x="2880" y="288"/>
                </a:cxn>
                <a:cxn ang="0">
                  <a:pos x="2838" y="256"/>
                </a:cxn>
                <a:cxn ang="0">
                  <a:pos x="2660" y="134"/>
                </a:cxn>
                <a:cxn ang="0">
                  <a:pos x="2430" y="46"/>
                </a:cxn>
                <a:cxn ang="0">
                  <a:pos x="2230" y="10"/>
                </a:cxn>
                <a:cxn ang="0">
                  <a:pos x="2112" y="0"/>
                </a:cxn>
                <a:cxn ang="0">
                  <a:pos x="0" y="0"/>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13" name="Freeform 13"/>
            <p:cNvSpPr>
              <a:spLocks/>
            </p:cNvSpPr>
            <p:nvPr/>
          </p:nvSpPr>
          <p:spPr bwMode="auto">
            <a:xfrm>
              <a:off x="1305" y="2862"/>
              <a:ext cx="3174" cy="291"/>
            </a:xfrm>
            <a:custGeom>
              <a:avLst/>
              <a:gdLst/>
              <a:ahLst/>
              <a:cxnLst>
                <a:cxn ang="0">
                  <a:pos x="0" y="0"/>
                </a:cxn>
                <a:cxn ang="0">
                  <a:pos x="0" y="288"/>
                </a:cxn>
                <a:cxn ang="0">
                  <a:pos x="3194" y="290"/>
                </a:cxn>
                <a:cxn ang="0">
                  <a:pos x="3188" y="256"/>
                </a:cxn>
                <a:cxn ang="0">
                  <a:pos x="3160" y="146"/>
                </a:cxn>
                <a:cxn ang="0">
                  <a:pos x="3118" y="34"/>
                </a:cxn>
                <a:cxn ang="0">
                  <a:pos x="3102" y="2"/>
                </a:cxn>
                <a:cxn ang="0">
                  <a:pos x="0" y="0"/>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14" name="Freeform 14"/>
            <p:cNvSpPr>
              <a:spLocks/>
            </p:cNvSpPr>
            <p:nvPr/>
          </p:nvSpPr>
          <p:spPr bwMode="auto">
            <a:xfrm>
              <a:off x="3595" y="3417"/>
              <a:ext cx="928" cy="290"/>
            </a:xfrm>
            <a:custGeom>
              <a:avLst/>
              <a:gdLst/>
              <a:ahLst/>
              <a:cxnLst>
                <a:cxn ang="0">
                  <a:pos x="0" y="290"/>
                </a:cxn>
                <a:cxn ang="0">
                  <a:pos x="0" y="2"/>
                </a:cxn>
                <a:cxn ang="0">
                  <a:pos x="3194" y="0"/>
                </a:cxn>
                <a:cxn ang="0">
                  <a:pos x="3176" y="156"/>
                </a:cxn>
                <a:cxn ang="0">
                  <a:pos x="3150" y="254"/>
                </a:cxn>
                <a:cxn ang="0">
                  <a:pos x="3140" y="290"/>
                </a:cxn>
                <a:cxn ang="0">
                  <a:pos x="0" y="290"/>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15" name="Rectangle 15"/>
            <p:cNvSpPr>
              <a:spLocks noChangeArrowheads="1"/>
            </p:cNvSpPr>
            <p:nvPr/>
          </p:nvSpPr>
          <p:spPr bwMode="auto">
            <a:xfrm>
              <a:off x="1877" y="3419"/>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grpSp>
      <p:sp>
        <p:nvSpPr>
          <p:cNvPr id="1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defRPr/>
            </a:pPr>
            <a:r>
              <a:rPr lang="en-US" altLang="zh-CN" sz="800" dirty="0">
                <a:latin typeface="Arial" pitchFamily="34" charset="0"/>
                <a:ea typeface="宋体" pitchFamily="2" charset="-122"/>
              </a:rPr>
              <a:t>© 2012 IBM Corporation</a:t>
            </a:r>
            <a:endParaRPr lang="en-US" altLang="zh-CN" dirty="0">
              <a:latin typeface="Arial" pitchFamily="34" charset="0"/>
              <a:ea typeface="宋体" pitchFamily="2" charset="-122"/>
            </a:endParaRPr>
          </a:p>
        </p:txBody>
      </p:sp>
      <p:pic>
        <p:nvPicPr>
          <p:cNvPr id="17" name="Picture 17" descr="5300_IBMpos_black_PPT_bkgd"/>
          <p:cNvPicPr>
            <a:picLocks noChangeAspect="1" noChangeArrowheads="1"/>
          </p:cNvPicPr>
          <p:nvPr/>
        </p:nvPicPr>
        <p:blipFill>
          <a:blip r:embed="rId3"/>
          <a:srcRect/>
          <a:stretch>
            <a:fillRect/>
          </a:stretch>
        </p:blipFill>
        <p:spPr bwMode="auto">
          <a:xfrm>
            <a:off x="8280400" y="684213"/>
            <a:ext cx="585788" cy="234950"/>
          </a:xfrm>
          <a:prstGeom prst="rect">
            <a:avLst/>
          </a:prstGeom>
          <a:noFill/>
          <a:ln w="9525">
            <a:noFill/>
            <a:miter lim="800000"/>
            <a:headEnd/>
            <a:tailEnd/>
          </a:ln>
        </p:spPr>
      </p:pic>
      <p:sp>
        <p:nvSpPr>
          <p:cNvPr id="18" name="McK Disclaimer"/>
          <p:cNvSpPr>
            <a:spLocks noChangeArrowheads="1"/>
          </p:cNvSpPr>
          <p:nvPr>
            <p:custDataLst>
              <p:tags r:id="rId1"/>
            </p:custDataLst>
          </p:nvPr>
        </p:nvSpPr>
        <p:spPr bwMode="auto">
          <a:xfrm>
            <a:off x="279400" y="6011863"/>
            <a:ext cx="3970338" cy="682625"/>
          </a:xfrm>
          <a:prstGeom prst="rect">
            <a:avLst/>
          </a:prstGeom>
          <a:noFill/>
          <a:ln w="9525">
            <a:noFill/>
            <a:miter lim="800000"/>
            <a:headEnd/>
            <a:tailEnd/>
          </a:ln>
          <a:effectLst/>
        </p:spPr>
        <p:txBody>
          <a:bodyPr lIns="0" tIns="0" rIns="0" bIns="0" anchor="b"/>
          <a:lstStyle/>
          <a:p>
            <a:pPr defTabSz="804863" eaLnBrk="0" hangingPunct="0">
              <a:defRPr/>
            </a:pPr>
            <a:r>
              <a:rPr lang="en-US" altLang="zh-CN" sz="800" dirty="0">
                <a:latin typeface="Arial" pitchFamily="-105" charset="0"/>
                <a:ea typeface="SimSun" pitchFamily="2" charset="-122"/>
                <a:cs typeface="SimSun" pitchFamily="2" charset="-122"/>
              </a:rPr>
              <a:t>This report is solely for the use of Client personnel.  No part of it may be circulated, quoted, or reproduced for distribution outside the Client organization without prior written approval from IBM. </a:t>
            </a:r>
            <a:r>
              <a:rPr lang="en-US" altLang="zh-CN" sz="800" dirty="0">
                <a:solidFill>
                  <a:srgbClr val="FF0000"/>
                </a:solidFill>
                <a:latin typeface="Arial" pitchFamily="-105" charset="0"/>
                <a:ea typeface="SimSun" pitchFamily="2" charset="-122"/>
                <a:cs typeface="SimSun" pitchFamily="2" charset="-122"/>
              </a:rPr>
              <a:t>[Optional: This material was used by IBM during an oral presentation;  it is not a complete record of the discussion.]</a:t>
            </a:r>
          </a:p>
        </p:txBody>
      </p:sp>
      <p:grpSp>
        <p:nvGrpSpPr>
          <p:cNvPr id="19" name="Group 19"/>
          <p:cNvGrpSpPr>
            <a:grpSpLocks/>
          </p:cNvGrpSpPr>
          <p:nvPr/>
        </p:nvGrpSpPr>
        <p:grpSpPr bwMode="auto">
          <a:xfrm>
            <a:off x="250825" y="3663950"/>
            <a:ext cx="8621713" cy="2411413"/>
            <a:chOff x="184" y="968"/>
            <a:chExt cx="5431" cy="1519"/>
          </a:xfrm>
        </p:grpSpPr>
        <p:pic>
          <p:nvPicPr>
            <p:cNvPr id="20" name="Picture 20" descr="train cropped2"/>
            <p:cNvPicPr>
              <a:picLocks noChangeAspect="1" noChangeArrowheads="1"/>
            </p:cNvPicPr>
            <p:nvPr/>
          </p:nvPicPr>
          <p:blipFill>
            <a:blip r:embed="rId4"/>
            <a:srcRect/>
            <a:stretch>
              <a:fillRect/>
            </a:stretch>
          </p:blipFill>
          <p:spPr bwMode="auto">
            <a:xfrm>
              <a:off x="191" y="975"/>
              <a:ext cx="5424" cy="1512"/>
            </a:xfrm>
            <a:prstGeom prst="rect">
              <a:avLst/>
            </a:prstGeom>
            <a:noFill/>
            <a:ln w="9525">
              <a:noFill/>
              <a:miter lim="800000"/>
              <a:headEnd/>
              <a:tailEnd/>
            </a:ln>
          </p:spPr>
        </p:pic>
        <p:grpSp>
          <p:nvGrpSpPr>
            <p:cNvPr id="21" name="Group 21"/>
            <p:cNvGrpSpPr>
              <a:grpSpLocks/>
            </p:cNvGrpSpPr>
            <p:nvPr/>
          </p:nvGrpSpPr>
          <p:grpSpPr bwMode="auto">
            <a:xfrm>
              <a:off x="184" y="971"/>
              <a:ext cx="5424" cy="1424"/>
              <a:chOff x="160" y="2308"/>
              <a:chExt cx="5437" cy="1399"/>
            </a:xfrm>
          </p:grpSpPr>
          <p:sp>
            <p:nvSpPr>
              <p:cNvPr id="22" name="Rectangle 22"/>
              <p:cNvSpPr>
                <a:spLocks noChangeArrowheads="1"/>
              </p:cNvSpPr>
              <p:nvPr/>
            </p:nvSpPr>
            <p:spPr bwMode="auto">
              <a:xfrm>
                <a:off x="160" y="2308"/>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3" name="Rectangle 23"/>
              <p:cNvSpPr>
                <a:spLocks noChangeArrowheads="1"/>
              </p:cNvSpPr>
              <p:nvPr/>
            </p:nvSpPr>
            <p:spPr bwMode="auto">
              <a:xfrm>
                <a:off x="160" y="2862"/>
                <a:ext cx="858" cy="289"/>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4" name="Rectangle 24"/>
              <p:cNvSpPr>
                <a:spLocks noChangeArrowheads="1"/>
              </p:cNvSpPr>
              <p:nvPr/>
            </p:nvSpPr>
            <p:spPr bwMode="auto">
              <a:xfrm>
                <a:off x="160" y="3419"/>
                <a:ext cx="269"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5" name="Rectangle 25"/>
              <p:cNvSpPr>
                <a:spLocks noChangeArrowheads="1"/>
              </p:cNvSpPr>
              <p:nvPr/>
            </p:nvSpPr>
            <p:spPr bwMode="auto">
              <a:xfrm>
                <a:off x="4739" y="2308"/>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6" name="Rectangle 26"/>
              <p:cNvSpPr>
                <a:spLocks noChangeArrowheads="1"/>
              </p:cNvSpPr>
              <p:nvPr/>
            </p:nvSpPr>
            <p:spPr bwMode="auto">
              <a:xfrm>
                <a:off x="4739" y="2862"/>
                <a:ext cx="858" cy="289"/>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7" name="Rectangle 27"/>
              <p:cNvSpPr>
                <a:spLocks noChangeArrowheads="1"/>
              </p:cNvSpPr>
              <p:nvPr/>
            </p:nvSpPr>
            <p:spPr bwMode="auto">
              <a:xfrm>
                <a:off x="5328" y="3419"/>
                <a:ext cx="269"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sp>
            <p:nvSpPr>
              <p:cNvPr id="28" name="Freeform 28"/>
              <p:cNvSpPr>
                <a:spLocks/>
              </p:cNvSpPr>
              <p:nvPr/>
            </p:nvSpPr>
            <p:spPr bwMode="auto">
              <a:xfrm>
                <a:off x="1305" y="2308"/>
                <a:ext cx="2862" cy="288"/>
              </a:xfrm>
              <a:custGeom>
                <a:avLst/>
                <a:gdLst/>
                <a:ahLst/>
                <a:cxnLst>
                  <a:cxn ang="0">
                    <a:pos x="0" y="0"/>
                  </a:cxn>
                  <a:cxn ang="0">
                    <a:pos x="0" y="288"/>
                  </a:cxn>
                  <a:cxn ang="0">
                    <a:pos x="2880" y="288"/>
                  </a:cxn>
                  <a:cxn ang="0">
                    <a:pos x="2838" y="256"/>
                  </a:cxn>
                  <a:cxn ang="0">
                    <a:pos x="2660" y="134"/>
                  </a:cxn>
                  <a:cxn ang="0">
                    <a:pos x="2430" y="46"/>
                  </a:cxn>
                  <a:cxn ang="0">
                    <a:pos x="2230" y="10"/>
                  </a:cxn>
                  <a:cxn ang="0">
                    <a:pos x="2112" y="0"/>
                  </a:cxn>
                  <a:cxn ang="0">
                    <a:pos x="0" y="0"/>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29" name="Freeform 29"/>
              <p:cNvSpPr>
                <a:spLocks/>
              </p:cNvSpPr>
              <p:nvPr/>
            </p:nvSpPr>
            <p:spPr bwMode="auto">
              <a:xfrm>
                <a:off x="1305" y="2862"/>
                <a:ext cx="3186" cy="291"/>
              </a:xfrm>
              <a:custGeom>
                <a:avLst/>
                <a:gdLst/>
                <a:ahLst/>
                <a:cxnLst>
                  <a:cxn ang="0">
                    <a:pos x="0" y="0"/>
                  </a:cxn>
                  <a:cxn ang="0">
                    <a:pos x="0" y="288"/>
                  </a:cxn>
                  <a:cxn ang="0">
                    <a:pos x="3194" y="290"/>
                  </a:cxn>
                  <a:cxn ang="0">
                    <a:pos x="3188" y="256"/>
                  </a:cxn>
                  <a:cxn ang="0">
                    <a:pos x="3160" y="146"/>
                  </a:cxn>
                  <a:cxn ang="0">
                    <a:pos x="3118" y="34"/>
                  </a:cxn>
                  <a:cxn ang="0">
                    <a:pos x="3102" y="2"/>
                  </a:cxn>
                  <a:cxn ang="0">
                    <a:pos x="0" y="0"/>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30" name="Freeform 30"/>
              <p:cNvSpPr>
                <a:spLocks/>
              </p:cNvSpPr>
              <p:nvPr/>
            </p:nvSpPr>
            <p:spPr bwMode="auto">
              <a:xfrm>
                <a:off x="3595" y="3417"/>
                <a:ext cx="916" cy="290"/>
              </a:xfrm>
              <a:custGeom>
                <a:avLst/>
                <a:gdLst/>
                <a:ahLst/>
                <a:cxnLst>
                  <a:cxn ang="0">
                    <a:pos x="0" y="290"/>
                  </a:cxn>
                  <a:cxn ang="0">
                    <a:pos x="0" y="2"/>
                  </a:cxn>
                  <a:cxn ang="0">
                    <a:pos x="3194" y="0"/>
                  </a:cxn>
                  <a:cxn ang="0">
                    <a:pos x="3176" y="156"/>
                  </a:cxn>
                  <a:cxn ang="0">
                    <a:pos x="3150" y="254"/>
                  </a:cxn>
                  <a:cxn ang="0">
                    <a:pos x="3140" y="290"/>
                  </a:cxn>
                  <a:cxn ang="0">
                    <a:pos x="0" y="290"/>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01"/>
                </a:schemeClr>
              </a:solidFill>
              <a:ln w="9525">
                <a:noFill/>
                <a:round/>
                <a:headEnd/>
                <a:tailEnd/>
              </a:ln>
            </p:spPr>
            <p:txBody>
              <a:bodyPr wrap="none" anchor="ctr"/>
              <a:lstStyle/>
              <a:p>
                <a:pPr algn="ctr">
                  <a:spcBef>
                    <a:spcPct val="50000"/>
                  </a:spcBef>
                  <a:defRPr/>
                </a:pPr>
                <a:endParaRPr lang="zh-CN" altLang="zh-CN"/>
              </a:p>
            </p:txBody>
          </p:sp>
          <p:sp>
            <p:nvSpPr>
              <p:cNvPr id="31" name="Rectangle 31"/>
              <p:cNvSpPr>
                <a:spLocks noChangeArrowheads="1"/>
              </p:cNvSpPr>
              <p:nvPr/>
            </p:nvSpPr>
            <p:spPr bwMode="auto">
              <a:xfrm>
                <a:off x="1877" y="3419"/>
                <a:ext cx="858" cy="288"/>
              </a:xfrm>
              <a:prstGeom prst="rect">
                <a:avLst/>
              </a:prstGeom>
              <a:solidFill>
                <a:schemeClr val="bg1">
                  <a:alpha val="49001"/>
                </a:schemeClr>
              </a:solidFill>
              <a:ln w="9525">
                <a:noFill/>
                <a:miter lim="800000"/>
                <a:headEnd/>
                <a:tailEnd/>
              </a:ln>
            </p:spPr>
            <p:txBody>
              <a:bodyPr wrap="none" anchor="ctr"/>
              <a:lstStyle/>
              <a:p>
                <a:pPr algn="ctr">
                  <a:spcBef>
                    <a:spcPct val="50000"/>
                  </a:spcBef>
                  <a:defRPr/>
                </a:pPr>
                <a:endParaRPr lang="zh-CN" altLang="zh-CN">
                  <a:latin typeface="Arial" pitchFamily="34" charset="0"/>
                  <a:ea typeface="宋体" pitchFamily="2" charset="-122"/>
                </a:endParaRPr>
              </a:p>
            </p:txBody>
          </p:sp>
        </p:grpSp>
      </p:grpSp>
      <p:sp>
        <p:nvSpPr>
          <p:cNvPr id="101378" name="Rectangle 2"/>
          <p:cNvSpPr>
            <a:spLocks noGrp="1" noChangeArrowheads="1"/>
          </p:cNvSpPr>
          <p:nvPr>
            <p:ph type="ctrTitle"/>
          </p:nvPr>
        </p:nvSpPr>
        <p:spPr>
          <a:xfrm>
            <a:off x="139700" y="1417638"/>
            <a:ext cx="8729663" cy="2011362"/>
          </a:xfrm>
        </p:spPr>
        <p:txBody>
          <a:bodyPr/>
          <a:lstStyle>
            <a:lvl1pPr>
              <a:defRPr sz="3500">
                <a:solidFill>
                  <a:schemeClr val="tx1"/>
                </a:solidFill>
              </a:defRPr>
            </a:lvl1pPr>
          </a:lstStyle>
          <a:p>
            <a:r>
              <a:rPr lang="en-US" dirty="0"/>
              <a:t>Click to edit Master title style</a:t>
            </a:r>
          </a:p>
        </p:txBody>
      </p:sp>
      <p:sp>
        <p:nvSpPr>
          <p:cNvPr id="101379" name="Rectangle 3"/>
          <p:cNvSpPr>
            <a:spLocks noGrp="1" noChangeArrowheads="1"/>
          </p:cNvSpPr>
          <p:nvPr>
            <p:ph type="subTitle" idx="1"/>
          </p:nvPr>
        </p:nvSpPr>
        <p:spPr>
          <a:xfrm>
            <a:off x="182563" y="228600"/>
            <a:ext cx="4389437" cy="822325"/>
          </a:xfrm>
        </p:spPr>
        <p:txBody>
          <a:bodyPr anchor="b"/>
          <a:lstStyle>
            <a:lvl1pPr marL="0" indent="0">
              <a:buFont typeface="Wingdings" pitchFamily="-105" charset="2"/>
              <a:buNone/>
              <a:defRPr sz="1300"/>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89000" y="304800"/>
            <a:ext cx="7581900" cy="9413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600200"/>
            <a:ext cx="3692525"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0725" y="1600200"/>
            <a:ext cx="3692525"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152400" y="6553200"/>
            <a:ext cx="8839200" cy="152400"/>
          </a:xfrm>
        </p:spPr>
        <p:txBody>
          <a:bodyPr/>
          <a:lstStyle>
            <a:lvl1pPr>
              <a:defRPr/>
            </a:lvl1pPr>
          </a:lstStyle>
          <a:p>
            <a:endParaRPr lang="zh-CN" altLang="zh-CN"/>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89000" y="304800"/>
            <a:ext cx="7581900" cy="9413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600200"/>
            <a:ext cx="7537450" cy="4343400"/>
          </a:xfrm>
        </p:spPr>
        <p:txBody>
          <a:bodyPr/>
          <a:lstStyle/>
          <a:p>
            <a:pPr lvl="0"/>
            <a:endParaRPr lang="zh-CN" altLang="en-US" noProof="0" smtClean="0"/>
          </a:p>
        </p:txBody>
      </p:sp>
      <p:sp>
        <p:nvSpPr>
          <p:cNvPr id="4" name="Rectangle 23"/>
          <p:cNvSpPr>
            <a:spLocks noGrp="1" noChangeArrowheads="1"/>
          </p:cNvSpPr>
          <p:nvPr>
            <p:ph type="ftr" sz="quarter" idx="10"/>
          </p:nvPr>
        </p:nvSpPr>
        <p:spPr>
          <a:xfrm>
            <a:off x="152400" y="6553200"/>
            <a:ext cx="8839200" cy="152400"/>
          </a:xfrm>
          <a:prstGeom prst="rect">
            <a:avLst/>
          </a:prstGeom>
          <a:ln/>
        </p:spPr>
        <p:txBody>
          <a:bodyPr/>
          <a:lstStyle>
            <a:lvl1pPr>
              <a:defRPr/>
            </a:lvl1pPr>
          </a:lstStyle>
          <a:p>
            <a:pPr>
              <a:defRPr/>
            </a:pPr>
            <a:endParaRPr lang="zh-CN" alt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Oracle">
    <p:spTree>
      <p:nvGrpSpPr>
        <p:cNvPr id="1" name=""/>
        <p:cNvGrpSpPr/>
        <p:nvPr/>
      </p:nvGrpSpPr>
      <p:grpSpPr>
        <a:xfrm>
          <a:off x="0" y="0"/>
          <a:ext cx="0" cy="0"/>
          <a:chOff x="0" y="0"/>
          <a:chExt cx="0" cy="0"/>
        </a:xfrm>
      </p:grpSpPr>
      <p:sp>
        <p:nvSpPr>
          <p:cNvPr id="2" name="Title 1"/>
          <p:cNvSpPr>
            <a:spLocks noGrp="1"/>
          </p:cNvSpPr>
          <p:nvPr>
            <p:ph type="title"/>
          </p:nvPr>
        </p:nvSpPr>
        <p:spPr>
          <a:xfrm>
            <a:off x="723900" y="76200"/>
            <a:ext cx="7581900" cy="857250"/>
          </a:xfrm>
        </p:spPr>
        <p:txBody>
          <a:bodyPr/>
          <a:lstStyle/>
          <a:p>
            <a:r>
              <a:rPr lang="en-US" dirty="0" smtClean="0"/>
              <a:t>Click to edit Master title style</a:t>
            </a:r>
            <a:endParaRPr lang="en-US" dirty="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p:txBody>
          <a:bodyPr/>
          <a:lstStyle>
            <a:lvl1pPr>
              <a:defRPr/>
            </a:lvl1pPr>
          </a:lstStyle>
          <a:p>
            <a:pPr>
              <a:defRPr/>
            </a:pPr>
            <a:fld id="{EE6D7522-5C98-431E-B80A-393B55C2FBBF}" type="slidenum">
              <a:rPr lang="en-US" altLang="zh-CN"/>
              <a:pPr>
                <a:defRPr/>
              </a:pPr>
              <a:t>‹#›</a:t>
            </a:fld>
            <a:endParaRPr lang="en-US" altLang="zh-CN" dirty="0"/>
          </a:p>
        </p:txBody>
      </p:sp>
      <p:sp>
        <p:nvSpPr>
          <p:cNvPr id="6" name="Rectangle 8"/>
          <p:cNvSpPr>
            <a:spLocks noGrp="1" noChangeArrowheads="1"/>
          </p:cNvSpPr>
          <p:nvPr>
            <p:ph type="dt" sz="half" idx="11"/>
          </p:nvPr>
        </p:nvSpPr>
        <p:spPr/>
        <p:txBody>
          <a:bodyPr/>
          <a:lstStyle>
            <a:lvl1pPr>
              <a:defRPr/>
            </a:lvl1pPr>
          </a:lstStyle>
          <a:p>
            <a:pPr>
              <a:defRPr/>
            </a:pPr>
            <a:fld id="{2EF86EF5-919F-4661-9127-5B3ECF977FB4}" type="datetime1">
              <a:rPr lang="en-US" altLang="zh-CN"/>
              <a:pPr>
                <a:defRPr/>
              </a:pPr>
              <a:t>7/2/2013</a:t>
            </a:fld>
            <a:endParaRPr lang="en-US" altLang="zh-CN" dirty="0"/>
          </a:p>
        </p:txBody>
      </p:sp>
      <p:sp>
        <p:nvSpPr>
          <p:cNvPr id="7" name="Rectangle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3" name="Content Placeholder 2"/>
          <p:cNvSpPr>
            <a:spLocks noGrp="1"/>
          </p:cNvSpPr>
          <p:nvPr>
            <p:ph sz="half" idx="1"/>
          </p:nvPr>
        </p:nvSpPr>
        <p:spPr>
          <a:xfrm>
            <a:off x="182563" y="1863725"/>
            <a:ext cx="4267200" cy="4491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63725"/>
            <a:ext cx="4267200" cy="4491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sldNum" sz="quarter" idx="10"/>
          </p:nvPr>
        </p:nvSpPr>
        <p:spPr/>
        <p:txBody>
          <a:bodyPr/>
          <a:lstStyle>
            <a:lvl1pPr>
              <a:defRPr/>
            </a:lvl1pPr>
          </a:lstStyle>
          <a:p>
            <a:pPr>
              <a:defRPr/>
            </a:pPr>
            <a:fld id="{3FF925D9-A62F-43C1-8B46-9D50A09B27A0}" type="slidenum">
              <a:rPr lang="en-US" altLang="zh-CN"/>
              <a:pPr>
                <a:defRPr/>
              </a:pPr>
              <a:t>‹#›</a:t>
            </a:fld>
            <a:endParaRPr lang="en-US" altLang="zh-CN" dirty="0"/>
          </a:p>
        </p:txBody>
      </p:sp>
      <p:sp>
        <p:nvSpPr>
          <p:cNvPr id="7" name="Rectangle 8"/>
          <p:cNvSpPr>
            <a:spLocks noGrp="1" noChangeArrowheads="1"/>
          </p:cNvSpPr>
          <p:nvPr>
            <p:ph type="dt" sz="half" idx="11"/>
          </p:nvPr>
        </p:nvSpPr>
        <p:spPr/>
        <p:txBody>
          <a:bodyPr/>
          <a:lstStyle>
            <a:lvl1pPr>
              <a:defRPr/>
            </a:lvl1pPr>
          </a:lstStyle>
          <a:p>
            <a:pPr>
              <a:defRPr/>
            </a:pPr>
            <a:fld id="{1EF41037-39EE-4785-AE4B-13794C72907A}" type="datetime1">
              <a:rPr lang="en-US" altLang="zh-CN"/>
              <a:pPr>
                <a:defRPr/>
              </a:pPr>
              <a:t>7/2/2013</a:t>
            </a:fld>
            <a:endParaRPr lang="en-US" altLang="zh-CN" dirty="0"/>
          </a:p>
        </p:txBody>
      </p:sp>
      <p:sp>
        <p:nvSpPr>
          <p:cNvPr id="8" name="Footer Placeholder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6"/>
          <p:cNvSpPr>
            <a:spLocks noGrp="1" noChangeArrowheads="1"/>
          </p:cNvSpPr>
          <p:nvPr>
            <p:ph type="sldNum" sz="quarter" idx="10"/>
          </p:nvPr>
        </p:nvSpPr>
        <p:spPr/>
        <p:txBody>
          <a:bodyPr/>
          <a:lstStyle>
            <a:lvl1pPr>
              <a:defRPr/>
            </a:lvl1pPr>
          </a:lstStyle>
          <a:p>
            <a:pPr>
              <a:defRPr/>
            </a:pPr>
            <a:fld id="{2658EE8A-D17E-4D69-9D71-6E3E08EF6F0A}" type="slidenum">
              <a:rPr lang="en-US" altLang="zh-CN"/>
              <a:pPr>
                <a:defRPr/>
              </a:pPr>
              <a:t>‹#›</a:t>
            </a:fld>
            <a:endParaRPr lang="en-US" altLang="zh-CN" dirty="0"/>
          </a:p>
        </p:txBody>
      </p:sp>
      <p:sp>
        <p:nvSpPr>
          <p:cNvPr id="9" name="Rectangle 8"/>
          <p:cNvSpPr>
            <a:spLocks noGrp="1" noChangeArrowheads="1"/>
          </p:cNvSpPr>
          <p:nvPr>
            <p:ph type="dt" sz="half" idx="11"/>
          </p:nvPr>
        </p:nvSpPr>
        <p:spPr/>
        <p:txBody>
          <a:bodyPr/>
          <a:lstStyle>
            <a:lvl1pPr>
              <a:defRPr/>
            </a:lvl1pPr>
          </a:lstStyle>
          <a:p>
            <a:pPr>
              <a:defRPr/>
            </a:pPr>
            <a:fld id="{44A831D9-3DE7-4E0E-9D17-CFE664E21490}" type="datetime1">
              <a:rPr lang="en-US" altLang="zh-CN"/>
              <a:pPr>
                <a:defRPr/>
              </a:pPr>
              <a:t>7/2/2013</a:t>
            </a:fld>
            <a:endParaRPr lang="en-US" altLang="zh-CN" dirty="0"/>
          </a:p>
        </p:txBody>
      </p:sp>
      <p:sp>
        <p:nvSpPr>
          <p:cNvPr id="10" name="Rectangle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Line 4"/>
          <p:cNvSpPr>
            <a:spLocks noChangeShapeType="1"/>
          </p:cNvSpPr>
          <p:nvPr userDrawn="1"/>
        </p:nvSpPr>
        <p:spPr bwMode="auto">
          <a:xfrm flipV="1">
            <a:off x="274638" y="1323975"/>
            <a:ext cx="8594725" cy="0"/>
          </a:xfrm>
          <a:prstGeom prst="line">
            <a:avLst/>
          </a:prstGeom>
          <a:noFill/>
          <a:ln w="9525">
            <a:solidFill>
              <a:schemeClr val="tx1"/>
            </a:solidFill>
            <a:round/>
            <a:headEnd/>
            <a:tailEnd/>
          </a:ln>
          <a:effectLst/>
        </p:spPr>
        <p:txBody>
          <a:bodyPr/>
          <a:lstStyle/>
          <a:p>
            <a:pPr algn="ctr">
              <a:spcBef>
                <a:spcPct val="50000"/>
              </a:spcBef>
              <a:defRPr/>
            </a:pPr>
            <a:endParaRPr lang="en-US" dirty="0">
              <a:latin typeface="Arial" pitchFamily="-105" charset="0"/>
              <a:ea typeface="+mn-ea"/>
            </a:endParaRPr>
          </a:p>
        </p:txBody>
      </p:sp>
      <p:pic>
        <p:nvPicPr>
          <p:cNvPr id="4"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5" name="Title 1"/>
          <p:cNvSpPr>
            <a:spLocks noGrp="1"/>
          </p:cNvSpPr>
          <p:nvPr>
            <p:ph type="title"/>
          </p:nvPr>
        </p:nvSpPr>
        <p:spPr>
          <a:xfrm>
            <a:off x="182563" y="684213"/>
            <a:ext cx="8686800" cy="639762"/>
          </a:xfrm>
        </p:spPr>
        <p:txBody>
          <a:bodyPr/>
          <a:lstStyle>
            <a:lvl1pPr>
              <a:defRPr b="1"/>
            </a:lvl1pPr>
          </a:lstStyle>
          <a:p>
            <a:r>
              <a:rPr lang="en-US" dirty="0" smtClean="0"/>
              <a:t>Click to edit Master title style</a:t>
            </a:r>
            <a:endParaRPr lang="en-US" dirty="0"/>
          </a:p>
        </p:txBody>
      </p:sp>
      <p:sp>
        <p:nvSpPr>
          <p:cNvPr id="6" name="Rectangle 6"/>
          <p:cNvSpPr>
            <a:spLocks noGrp="1" noChangeArrowheads="1"/>
          </p:cNvSpPr>
          <p:nvPr>
            <p:ph type="sldNum" sz="quarter" idx="10"/>
          </p:nvPr>
        </p:nvSpPr>
        <p:spPr/>
        <p:txBody>
          <a:bodyPr/>
          <a:lstStyle>
            <a:lvl1pPr>
              <a:defRPr/>
            </a:lvl1pPr>
          </a:lstStyle>
          <a:p>
            <a:pPr>
              <a:defRPr/>
            </a:pPr>
            <a:fld id="{B2531333-8F2E-47BB-8F97-DEF038526465}" type="slidenum">
              <a:rPr lang="en-US" altLang="zh-CN"/>
              <a:pPr>
                <a:defRPr/>
              </a:pPr>
              <a:t>‹#›</a:t>
            </a:fld>
            <a:endParaRPr lang="en-US" altLang="zh-CN" dirty="0"/>
          </a:p>
        </p:txBody>
      </p:sp>
      <p:sp>
        <p:nvSpPr>
          <p:cNvPr id="7" name="Rectangle 8"/>
          <p:cNvSpPr>
            <a:spLocks noGrp="1" noChangeArrowheads="1"/>
          </p:cNvSpPr>
          <p:nvPr>
            <p:ph type="dt" sz="half" idx="11"/>
          </p:nvPr>
        </p:nvSpPr>
        <p:spPr/>
        <p:txBody>
          <a:bodyPr/>
          <a:lstStyle>
            <a:lvl1pPr>
              <a:defRPr/>
            </a:lvl1pPr>
          </a:lstStyle>
          <a:p>
            <a:pPr>
              <a:defRPr/>
            </a:pPr>
            <a:fld id="{D32BB96D-5F25-492A-A235-35193BEA8FF2}" type="datetime1">
              <a:rPr lang="en-US" altLang="zh-CN"/>
              <a:pPr>
                <a:defRPr/>
              </a:pPr>
              <a:t>7/2/2013</a:t>
            </a:fld>
            <a:endParaRPr lang="en-US" altLang="zh-CN" dirty="0"/>
          </a:p>
        </p:txBody>
      </p:sp>
      <p:sp>
        <p:nvSpPr>
          <p:cNvPr id="8" name="Rectangle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6"/>
          <p:cNvSpPr>
            <a:spLocks noGrp="1" noChangeArrowheads="1"/>
          </p:cNvSpPr>
          <p:nvPr>
            <p:ph type="sldNum" sz="quarter" idx="10"/>
          </p:nvPr>
        </p:nvSpPr>
        <p:spPr/>
        <p:txBody>
          <a:bodyPr/>
          <a:lstStyle>
            <a:lvl1pPr>
              <a:defRPr/>
            </a:lvl1pPr>
          </a:lstStyle>
          <a:p>
            <a:pPr>
              <a:defRPr/>
            </a:pPr>
            <a:fld id="{B446B206-6462-4EAC-AE0E-C5282F8A7782}" type="slidenum">
              <a:rPr lang="en-US" altLang="zh-CN"/>
              <a:pPr>
                <a:defRPr/>
              </a:pPr>
              <a:t>‹#›</a:t>
            </a:fld>
            <a:endParaRPr lang="en-US" altLang="zh-CN" dirty="0"/>
          </a:p>
        </p:txBody>
      </p:sp>
      <p:sp>
        <p:nvSpPr>
          <p:cNvPr id="7" name="Rectangle 8"/>
          <p:cNvSpPr>
            <a:spLocks noGrp="1" noChangeArrowheads="1"/>
          </p:cNvSpPr>
          <p:nvPr>
            <p:ph type="dt" sz="half" idx="11"/>
          </p:nvPr>
        </p:nvSpPr>
        <p:spPr/>
        <p:txBody>
          <a:bodyPr/>
          <a:lstStyle>
            <a:lvl1pPr>
              <a:defRPr/>
            </a:lvl1pPr>
          </a:lstStyle>
          <a:p>
            <a:pPr>
              <a:defRPr/>
            </a:pPr>
            <a:fld id="{5DDDE80E-8534-46F4-9BAF-DF880BABF131}" type="datetime1">
              <a:rPr lang="en-US" altLang="zh-CN"/>
              <a:pPr>
                <a:defRPr/>
              </a:pPr>
              <a:t>7/2/2013</a:t>
            </a:fld>
            <a:endParaRPr lang="en-US" altLang="zh-CN" dirty="0"/>
          </a:p>
        </p:txBody>
      </p:sp>
      <p:sp>
        <p:nvSpPr>
          <p:cNvPr id="8" name="Footer Placeholder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C5B97B35-FF0C-4B88-97B6-992646932B4C}" type="slidenum">
              <a:rPr lang="en-US" altLang="zh-CN"/>
              <a:pPr>
                <a:defRPr/>
              </a:pPr>
              <a:t>‹#›</a:t>
            </a:fld>
            <a:endParaRPr lang="en-US" altLang="zh-CN" dirty="0"/>
          </a:p>
        </p:txBody>
      </p:sp>
      <p:sp>
        <p:nvSpPr>
          <p:cNvPr id="6" name="Rectangle 8"/>
          <p:cNvSpPr>
            <a:spLocks noGrp="1" noChangeArrowheads="1"/>
          </p:cNvSpPr>
          <p:nvPr>
            <p:ph type="dt" sz="half" idx="11"/>
          </p:nvPr>
        </p:nvSpPr>
        <p:spPr/>
        <p:txBody>
          <a:bodyPr/>
          <a:lstStyle>
            <a:lvl1pPr>
              <a:defRPr/>
            </a:lvl1pPr>
          </a:lstStyle>
          <a:p>
            <a:pPr>
              <a:defRPr/>
            </a:pPr>
            <a:fld id="{272B3F38-415A-44D2-8170-AA686D9EBD82}" type="datetime1">
              <a:rPr lang="en-US" altLang="zh-CN"/>
              <a:pPr>
                <a:defRPr/>
              </a:pPr>
              <a:t>7/2/2013</a:t>
            </a:fld>
            <a:endParaRPr lang="en-US" altLang="zh-CN" dirty="0"/>
          </a:p>
        </p:txBody>
      </p:sp>
      <p:sp>
        <p:nvSpPr>
          <p:cNvPr id="7" name="Rectangle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2" name="Vertical Title 1"/>
          <p:cNvSpPr>
            <a:spLocks noGrp="1"/>
          </p:cNvSpPr>
          <p:nvPr>
            <p:ph type="title" orient="vert"/>
          </p:nvPr>
        </p:nvSpPr>
        <p:spPr>
          <a:xfrm>
            <a:off x="6697663" y="684213"/>
            <a:ext cx="2171700" cy="567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684213"/>
            <a:ext cx="6362700" cy="567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B48AB985-E761-46CD-80DE-6DDFD670F639}" type="slidenum">
              <a:rPr lang="en-US" altLang="zh-CN"/>
              <a:pPr>
                <a:defRPr/>
              </a:pPr>
              <a:t>‹#›</a:t>
            </a:fld>
            <a:endParaRPr lang="en-US" altLang="zh-CN" dirty="0"/>
          </a:p>
        </p:txBody>
      </p:sp>
      <p:sp>
        <p:nvSpPr>
          <p:cNvPr id="6" name="Rectangle 8"/>
          <p:cNvSpPr>
            <a:spLocks noGrp="1" noChangeArrowheads="1"/>
          </p:cNvSpPr>
          <p:nvPr>
            <p:ph type="dt" sz="half" idx="11"/>
          </p:nvPr>
        </p:nvSpPr>
        <p:spPr/>
        <p:txBody>
          <a:bodyPr/>
          <a:lstStyle>
            <a:lvl1pPr>
              <a:defRPr/>
            </a:lvl1pPr>
          </a:lstStyle>
          <a:p>
            <a:pPr>
              <a:defRPr/>
            </a:pPr>
            <a:fld id="{47A57B3D-C712-4F4A-9ACB-B831D1314349}" type="datetime1">
              <a:rPr lang="en-US" altLang="zh-CN"/>
              <a:pPr>
                <a:defRPr/>
              </a:pPr>
              <a:t>7/2/2013</a:t>
            </a:fld>
            <a:endParaRPr lang="en-US" altLang="zh-CN" dirty="0"/>
          </a:p>
        </p:txBody>
      </p:sp>
      <p:sp>
        <p:nvSpPr>
          <p:cNvPr id="7" name="Rectangle 7"/>
          <p:cNvSpPr>
            <a:spLocks noGrp="1" noChangeArrowheads="1"/>
          </p:cNvSpPr>
          <p:nvPr>
            <p:ph type="ftr" sz="quarter" idx="12"/>
          </p:nvPr>
        </p:nvSpPr>
        <p:spPr/>
        <p:txBody>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pic>
        <p:nvPicPr>
          <p:cNvPr id="2" name="Picture 7" descr="LOGO标准小版85K"/>
          <p:cNvPicPr>
            <a:picLocks noChangeAspect="1" noChangeArrowheads="1"/>
          </p:cNvPicPr>
          <p:nvPr userDrawn="1"/>
        </p:nvPicPr>
        <p:blipFill>
          <a:blip r:embed="rId2"/>
          <a:srcRect/>
          <a:stretch>
            <a:fillRect/>
          </a:stretch>
        </p:blipFill>
        <p:spPr bwMode="auto">
          <a:xfrm>
            <a:off x="0" y="11113"/>
            <a:ext cx="1295400" cy="401637"/>
          </a:xfrm>
          <a:prstGeom prst="rect">
            <a:avLst/>
          </a:prstGeom>
          <a:noFill/>
          <a:ln w="21600">
            <a:noFill/>
            <a:round/>
            <a:headEnd/>
            <a:tailEnd/>
          </a:ln>
        </p:spPr>
      </p:pic>
      <p:sp>
        <p:nvSpPr>
          <p:cNvPr id="3" name="Rectangle 5"/>
          <p:cNvSpPr>
            <a:spLocks noGrp="1" noChangeArrowheads="1"/>
          </p:cNvSpPr>
          <p:nvPr>
            <p:ph type="sldNum" sz="quarter" idx="10"/>
          </p:nvPr>
        </p:nvSpPr>
        <p:spPr/>
        <p:txBody>
          <a:bodyPr/>
          <a:lstStyle>
            <a:lvl1pPr>
              <a:defRPr/>
            </a:lvl1pPr>
          </a:lstStyle>
          <a:p>
            <a:pPr>
              <a:defRPr/>
            </a:pPr>
            <a:fld id="{6B872815-BFD8-4B12-BCB7-B67C3A22ECC0}" type="slidenum">
              <a:rPr lang="zh-CN" altLang="en-US"/>
              <a:pPr>
                <a:defRPr/>
              </a:pPr>
              <a:t>‹#›</a:t>
            </a:fld>
            <a:endParaRPr lang="en-US" altLang="zh-CN"/>
          </a:p>
        </p:txBody>
      </p:sp>
      <p:sp>
        <p:nvSpPr>
          <p:cNvPr id="4" name="Title 1"/>
          <p:cNvSpPr>
            <a:spLocks noGrp="1"/>
          </p:cNvSpPr>
          <p:nvPr>
            <p:ph type="title"/>
          </p:nvPr>
        </p:nvSpPr>
        <p:spPr>
          <a:xfrm>
            <a:off x="182563" y="684213"/>
            <a:ext cx="8686800" cy="639762"/>
          </a:xfrm>
        </p:spPr>
        <p:txBody>
          <a:bodyPr/>
          <a:lstStyle>
            <a:lvl1pPr>
              <a:defRPr b="1">
                <a:solidFill>
                  <a:schemeClr val="tx1"/>
                </a:solidFill>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2563" y="684213"/>
            <a:ext cx="8686800"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182563" y="1863725"/>
            <a:ext cx="8686800" cy="4491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00356" name="Line 4"/>
          <p:cNvSpPr>
            <a:spLocks noChangeShapeType="1"/>
          </p:cNvSpPr>
          <p:nvPr/>
        </p:nvSpPr>
        <p:spPr bwMode="auto">
          <a:xfrm flipV="1">
            <a:off x="274638" y="1323975"/>
            <a:ext cx="8594725" cy="0"/>
          </a:xfrm>
          <a:prstGeom prst="line">
            <a:avLst/>
          </a:prstGeom>
          <a:noFill/>
          <a:ln w="9525">
            <a:solidFill>
              <a:schemeClr val="tx1"/>
            </a:solidFill>
            <a:round/>
            <a:headEnd/>
            <a:tailEnd/>
          </a:ln>
          <a:effectLst/>
        </p:spPr>
        <p:txBody>
          <a:bodyPr/>
          <a:lstStyle/>
          <a:p>
            <a:pPr algn="ctr">
              <a:spcBef>
                <a:spcPct val="50000"/>
              </a:spcBef>
              <a:defRPr/>
            </a:pPr>
            <a:endParaRPr lang="en-US" dirty="0">
              <a:latin typeface="Arial" pitchFamily="-105" charset="0"/>
              <a:ea typeface="+mn-ea"/>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defRPr/>
            </a:pPr>
            <a:r>
              <a:rPr lang="en-US" altLang="zh-CN" sz="800" dirty="0">
                <a:latin typeface="Arial" pitchFamily="34" charset="0"/>
                <a:ea typeface="宋体" pitchFamily="2" charset="-122"/>
              </a:rPr>
              <a:t>© 2012 IBM Corporation</a:t>
            </a:r>
            <a:endParaRPr lang="en-US" altLang="zh-CN" dirty="0">
              <a:latin typeface="Arial" pitchFamily="34" charset="0"/>
              <a:ea typeface="宋体" pitchFamily="2" charset="-122"/>
            </a:endParaRPr>
          </a:p>
        </p:txBody>
      </p:sp>
      <p:sp>
        <p:nvSpPr>
          <p:cNvPr id="100358" name="Rectangle 6"/>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a:spcBef>
                <a:spcPct val="0"/>
              </a:spcBef>
              <a:defRPr sz="800">
                <a:latin typeface="Arial" pitchFamily="34" charset="0"/>
                <a:ea typeface="宋体" pitchFamily="2" charset="-122"/>
                <a:cs typeface="Arial" pitchFamily="34" charset="0"/>
              </a:defRPr>
            </a:lvl1pPr>
          </a:lstStyle>
          <a:p>
            <a:pPr>
              <a:defRPr/>
            </a:pPr>
            <a:fld id="{4CE80774-6636-4FAC-9F2C-AA3D7AD19202}" type="slidenum">
              <a:rPr lang="en-US" altLang="zh-CN"/>
              <a:pPr>
                <a:defRPr/>
              </a:pPr>
              <a:t>‹#›</a:t>
            </a:fld>
            <a:endParaRPr lang="en-US" altLang="zh-CN" dirty="0"/>
          </a:p>
        </p:txBody>
      </p:sp>
      <p:sp>
        <p:nvSpPr>
          <p:cNvPr id="100359" name="Rectangle 7"/>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a:spcBef>
                <a:spcPct val="0"/>
              </a:spcBef>
              <a:defRPr sz="800">
                <a:latin typeface="Arial" pitchFamily="34" charset="0"/>
                <a:ea typeface="宋体" pitchFamily="2" charset="-122"/>
                <a:cs typeface="Arial" pitchFamily="34" charset="0"/>
              </a:defRPr>
            </a:lvl1pPr>
          </a:lstStyle>
          <a:p>
            <a:pPr>
              <a:defRPr/>
            </a:pPr>
            <a:r>
              <a:rPr lang="en-US" altLang="zh-CN"/>
              <a:t>IBM Internal, Confidential </a:t>
            </a:r>
          </a:p>
        </p:txBody>
      </p:sp>
      <p:sp>
        <p:nvSpPr>
          <p:cNvPr id="100360" name="Rectangle 8"/>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a:spcBef>
                <a:spcPct val="0"/>
              </a:spcBef>
              <a:defRPr sz="800">
                <a:latin typeface="Arial" pitchFamily="34" charset="0"/>
                <a:ea typeface="宋体" pitchFamily="2" charset="-122"/>
                <a:cs typeface="Arial" pitchFamily="34" charset="0"/>
              </a:defRPr>
            </a:lvl1pPr>
          </a:lstStyle>
          <a:p>
            <a:pPr>
              <a:defRPr/>
            </a:pPr>
            <a:fld id="{B98E1430-9CA8-4DDE-AE5E-853CDF3FD447}" type="datetime1">
              <a:rPr lang="en-US" altLang="zh-CN"/>
              <a:pPr>
                <a:defRPr/>
              </a:pPr>
              <a:t>7/2/2013</a:t>
            </a:fld>
            <a:endParaRPr lang="en-US" altLang="zh-CN" dirty="0"/>
          </a:p>
        </p:txBody>
      </p:sp>
      <p:pic>
        <p:nvPicPr>
          <p:cNvPr id="1033" name="Picture 10" descr="R120_G137_B251-200"/>
          <p:cNvPicPr>
            <a:picLocks noChangeAspect="1" noChangeArrowheads="1"/>
          </p:cNvPicPr>
          <p:nvPr/>
        </p:nvPicPr>
        <p:blipFill>
          <a:blip r:embed="rId17"/>
          <a:srcRect/>
          <a:stretch>
            <a:fillRect/>
          </a:stretch>
        </p:blipFill>
        <p:spPr bwMode="auto">
          <a:xfrm>
            <a:off x="8280400" y="227013"/>
            <a:ext cx="588963" cy="236537"/>
          </a:xfrm>
          <a:prstGeom prst="rect">
            <a:avLst/>
          </a:prstGeom>
          <a:noFill/>
          <a:ln w="9525">
            <a:noFill/>
            <a:miter lim="800000"/>
            <a:headEnd/>
            <a:tailEnd/>
          </a:ln>
        </p:spPr>
      </p:pic>
      <p:sp>
        <p:nvSpPr>
          <p:cNvPr id="13" name="AcnStamp_ID_13" hidden="1"/>
          <p:cNvSpPr/>
          <p:nvPr>
            <p:custDataLst>
              <p:tags r:id="rId14"/>
            </p:custDataLst>
          </p:nvPr>
        </p:nvSpPr>
        <p:spPr bwMode="gray">
          <a:xfrm>
            <a:off x="8869363" y="1517650"/>
            <a:ext cx="0" cy="0"/>
          </a:xfrm>
          <a:prstGeom prst="leftRightArrow">
            <a:avLst>
              <a:gd name="adj1" fmla="val 0"/>
              <a:gd name="adj2" fmla="val 0"/>
            </a:avLst>
          </a:prstGeom>
          <a:noFill/>
          <a:ln w="9525" cap="flat" cmpd="sng" algn="ctr">
            <a:noFill/>
            <a:prstDash val="solid"/>
            <a:round/>
            <a:headEnd type="none" w="med" len="med"/>
            <a:tailEnd type="none" w="med" len="med"/>
          </a:ln>
          <a:effectLst/>
        </p:spPr>
        <p:txBody>
          <a:bodyPr wrap="none" lIns="0" tIns="25400" rIns="0" bIns="25400">
            <a:spAutoFit/>
          </a:bodyPr>
          <a:lstStyle/>
          <a:p>
            <a:pPr algn="r">
              <a:defRPr/>
            </a:pPr>
            <a:r>
              <a:rPr lang="en-US" altLang="zh-CN" sz="1400" b="1"/>
              <a:t>MASTER STAMP</a:t>
            </a:r>
            <a:endParaRPr lang="zh-CN" altLang="en-US" sz="1400" b="1"/>
          </a:p>
        </p:txBody>
      </p:sp>
      <p:cxnSp>
        <p:nvCxnSpPr>
          <p:cNvPr id="1035" name="AcnStpConnector_ID_14" hidden="1"/>
          <p:cNvCxnSpPr>
            <a:cxnSpLocks noChangeShapeType="1"/>
            <a:stCxn id="13" idx="2"/>
            <a:endCxn id="13" idx="0"/>
          </p:cNvCxnSpPr>
          <p:nvPr>
            <p:custDataLst>
              <p:tags r:id="rId15"/>
            </p:custDataLst>
          </p:nvPr>
        </p:nvCxnSpPr>
        <p:spPr bwMode="gray">
          <a:xfrm>
            <a:off x="8869363" y="1517650"/>
            <a:ext cx="0" cy="0"/>
          </a:xfrm>
          <a:prstGeom prst="straightConnector1">
            <a:avLst/>
          </a:prstGeom>
          <a:noFill/>
          <a:ln w="9525" algn="ctr">
            <a:solidFill>
              <a:schemeClr val="tx1"/>
            </a:solidFill>
            <a:round/>
            <a:headEnd/>
            <a:tailEnd/>
          </a:ln>
        </p:spPr>
      </p:cxnSp>
      <p:cxnSp>
        <p:nvCxnSpPr>
          <p:cNvPr id="1036" name="AcnStpConnector_ID_16" hidden="1"/>
          <p:cNvCxnSpPr>
            <a:cxnSpLocks noChangeShapeType="1"/>
            <a:stCxn id="13" idx="4"/>
            <a:endCxn id="13" idx="6"/>
          </p:cNvCxnSpPr>
          <p:nvPr>
            <p:custDataLst>
              <p:tags r:id="rId16"/>
            </p:custDataLst>
          </p:nvPr>
        </p:nvCxnSpPr>
        <p:spPr bwMode="gray">
          <a:xfrm>
            <a:off x="8869363" y="1517650"/>
            <a:ext cx="0" cy="0"/>
          </a:xfrm>
          <a:prstGeom prst="straightConnector1">
            <a:avLst/>
          </a:prstGeom>
          <a:noFill/>
          <a:ln w="9525" algn="ctr">
            <a:solidFill>
              <a:schemeClr val="tx1"/>
            </a:solidFill>
            <a:round/>
            <a:headEnd/>
            <a:tailEnd/>
          </a:ln>
        </p:spPr>
      </p:cxn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200">
          <a:solidFill>
            <a:schemeClr val="hlink"/>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200">
          <a:solidFill>
            <a:schemeClr val="hlink"/>
          </a:solidFill>
          <a:latin typeface="微软雅黑" pitchFamily="34" charset="-122"/>
          <a:ea typeface="微软雅黑" pitchFamily="34" charset="-122"/>
          <a:cs typeface="Arial" pitchFamily="-105" charset="0"/>
        </a:defRPr>
      </a:lvl2pPr>
      <a:lvl3pPr algn="l" rtl="0" eaLnBrk="0" fontAlgn="base" hangingPunct="0">
        <a:lnSpc>
          <a:spcPct val="90000"/>
        </a:lnSpc>
        <a:spcBef>
          <a:spcPct val="0"/>
        </a:spcBef>
        <a:spcAft>
          <a:spcPct val="0"/>
        </a:spcAft>
        <a:defRPr sz="2200">
          <a:solidFill>
            <a:schemeClr val="hlink"/>
          </a:solidFill>
          <a:latin typeface="微软雅黑" pitchFamily="34" charset="-122"/>
          <a:ea typeface="微软雅黑" pitchFamily="34" charset="-122"/>
          <a:cs typeface="Arial" pitchFamily="-105" charset="0"/>
        </a:defRPr>
      </a:lvl3pPr>
      <a:lvl4pPr algn="l" rtl="0" eaLnBrk="0" fontAlgn="base" hangingPunct="0">
        <a:lnSpc>
          <a:spcPct val="90000"/>
        </a:lnSpc>
        <a:spcBef>
          <a:spcPct val="0"/>
        </a:spcBef>
        <a:spcAft>
          <a:spcPct val="0"/>
        </a:spcAft>
        <a:defRPr sz="2200">
          <a:solidFill>
            <a:schemeClr val="hlink"/>
          </a:solidFill>
          <a:latin typeface="微软雅黑" pitchFamily="34" charset="-122"/>
          <a:ea typeface="微软雅黑" pitchFamily="34" charset="-122"/>
          <a:cs typeface="Arial" pitchFamily="-105" charset="0"/>
        </a:defRPr>
      </a:lvl4pPr>
      <a:lvl5pPr algn="l" rtl="0" eaLnBrk="0" fontAlgn="base" hangingPunct="0">
        <a:lnSpc>
          <a:spcPct val="90000"/>
        </a:lnSpc>
        <a:spcBef>
          <a:spcPct val="0"/>
        </a:spcBef>
        <a:spcAft>
          <a:spcPct val="0"/>
        </a:spcAft>
        <a:defRPr sz="2200">
          <a:solidFill>
            <a:schemeClr val="hlink"/>
          </a:solidFill>
          <a:latin typeface="微软雅黑" pitchFamily="34" charset="-122"/>
          <a:ea typeface="微软雅黑" pitchFamily="34" charset="-122"/>
          <a:cs typeface="Arial" pitchFamily="-105" charset="0"/>
        </a:defRPr>
      </a:lvl5pPr>
      <a:lvl6pPr marL="457200" algn="l" rtl="0" fontAlgn="base">
        <a:lnSpc>
          <a:spcPct val="90000"/>
        </a:lnSpc>
        <a:spcBef>
          <a:spcPct val="0"/>
        </a:spcBef>
        <a:spcAft>
          <a:spcPct val="0"/>
        </a:spcAft>
        <a:defRPr sz="2200">
          <a:solidFill>
            <a:schemeClr val="hlink"/>
          </a:solidFill>
          <a:latin typeface="Arial" pitchFamily="-105" charset="0"/>
          <a:ea typeface="Arial" pitchFamily="-105" charset="0"/>
          <a:cs typeface="Arial" pitchFamily="-105" charset="0"/>
        </a:defRPr>
      </a:lvl6pPr>
      <a:lvl7pPr marL="914400" algn="l" rtl="0" fontAlgn="base">
        <a:lnSpc>
          <a:spcPct val="90000"/>
        </a:lnSpc>
        <a:spcBef>
          <a:spcPct val="0"/>
        </a:spcBef>
        <a:spcAft>
          <a:spcPct val="0"/>
        </a:spcAft>
        <a:defRPr sz="2200">
          <a:solidFill>
            <a:schemeClr val="hlink"/>
          </a:solidFill>
          <a:latin typeface="Arial" pitchFamily="-105" charset="0"/>
          <a:ea typeface="Arial" pitchFamily="-105" charset="0"/>
          <a:cs typeface="Arial" pitchFamily="-105" charset="0"/>
        </a:defRPr>
      </a:lvl7pPr>
      <a:lvl8pPr marL="1371600" algn="l" rtl="0" fontAlgn="base">
        <a:lnSpc>
          <a:spcPct val="90000"/>
        </a:lnSpc>
        <a:spcBef>
          <a:spcPct val="0"/>
        </a:spcBef>
        <a:spcAft>
          <a:spcPct val="0"/>
        </a:spcAft>
        <a:defRPr sz="2200">
          <a:solidFill>
            <a:schemeClr val="hlink"/>
          </a:solidFill>
          <a:latin typeface="Arial" pitchFamily="-105" charset="0"/>
          <a:ea typeface="Arial" pitchFamily="-105" charset="0"/>
          <a:cs typeface="Arial" pitchFamily="-105" charset="0"/>
        </a:defRPr>
      </a:lvl8pPr>
      <a:lvl9pPr marL="1828800" algn="l" rtl="0" fontAlgn="base">
        <a:lnSpc>
          <a:spcPct val="90000"/>
        </a:lnSpc>
        <a:spcBef>
          <a:spcPct val="0"/>
        </a:spcBef>
        <a:spcAft>
          <a:spcPct val="0"/>
        </a:spcAft>
        <a:defRPr sz="2200">
          <a:solidFill>
            <a:schemeClr val="hlink"/>
          </a:solidFill>
          <a:latin typeface="Arial" pitchFamily="-105" charset="0"/>
          <a:ea typeface="Arial" pitchFamily="-105" charset="0"/>
          <a:cs typeface="Arial" pitchFamily="-105" charset="0"/>
        </a:defRPr>
      </a:lvl9pPr>
    </p:titleStyle>
    <p:bodyStyle>
      <a:lvl1pPr marL="173038" indent="-173038" algn="l" rtl="0" eaLnBrk="0" fontAlgn="base" hangingPunct="0">
        <a:spcBef>
          <a:spcPct val="20000"/>
        </a:spcBef>
        <a:spcAft>
          <a:spcPct val="0"/>
        </a:spcAft>
        <a:buClr>
          <a:schemeClr val="tx1"/>
        </a:buClr>
        <a:buFont typeface="Wingdings" pitchFamily="2" charset="2"/>
        <a:buChar char="§"/>
        <a:defRPr sz="1600">
          <a:solidFill>
            <a:schemeClr val="tx1"/>
          </a:solidFill>
          <a:latin typeface="微软雅黑" pitchFamily="34" charset="-122"/>
          <a:ea typeface="微软雅黑" pitchFamily="34" charset="-122"/>
          <a:cs typeface="+mn-cs"/>
        </a:defRPr>
      </a:lvl1pPr>
      <a:lvl2pPr marL="509588" indent="-163513" algn="l" rtl="0" eaLnBrk="0" fontAlgn="base" hangingPunct="0">
        <a:spcBef>
          <a:spcPct val="20000"/>
        </a:spcBef>
        <a:spcAft>
          <a:spcPct val="0"/>
        </a:spcAft>
        <a:buClr>
          <a:schemeClr val="tx1"/>
        </a:buClr>
        <a:buFont typeface="Arial" charset="0"/>
        <a:buChar char="–"/>
        <a:defRPr sz="1600">
          <a:solidFill>
            <a:schemeClr val="tx1"/>
          </a:solidFill>
          <a:latin typeface="微软雅黑" pitchFamily="34" charset="-122"/>
          <a:ea typeface="微软雅黑" pitchFamily="34" charset="-122"/>
          <a:cs typeface="+mn-cs"/>
        </a:defRPr>
      </a:lvl2pPr>
      <a:lvl3pPr marL="855663" indent="-173038" algn="l" rtl="0" eaLnBrk="0" fontAlgn="base" hangingPunct="0">
        <a:spcBef>
          <a:spcPct val="20000"/>
        </a:spcBef>
        <a:spcAft>
          <a:spcPct val="0"/>
        </a:spcAft>
        <a:buClr>
          <a:schemeClr val="tx1"/>
        </a:buClr>
        <a:buChar char="•"/>
        <a:defRPr sz="1600">
          <a:solidFill>
            <a:schemeClr val="tx1"/>
          </a:solidFill>
          <a:latin typeface="微软雅黑" pitchFamily="34" charset="-122"/>
          <a:ea typeface="微软雅黑" pitchFamily="34" charset="-122"/>
          <a:cs typeface="+mn-cs"/>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bg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bg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bg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QuickStyle" Target="../diagrams/quickStyle6.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diagramLayout" Target="../diagrams/layout6.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8.xml"/><Relationship Id="rId7" Type="http://schemas.openxmlformats.org/officeDocument/2006/relationships/image" Target="../media/image3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9.xml"/><Relationship Id="rId7" Type="http://schemas.openxmlformats.org/officeDocument/2006/relationships/image" Target="../media/image3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7.png"/><Relationship Id="rId5" Type="http://schemas.openxmlformats.org/officeDocument/2006/relationships/diagramColors" Target="../diagrams/colors1.xml"/><Relationship Id="rId10" Type="http://schemas.openxmlformats.org/officeDocument/2006/relationships/image" Target="../media/image26.png"/><Relationship Id="rId4" Type="http://schemas.openxmlformats.org/officeDocument/2006/relationships/diagramQuickStyle" Target="../diagrams/quickStyle1.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85738" y="1143000"/>
            <a:ext cx="8729662" cy="2011363"/>
          </a:xfrm>
        </p:spPr>
        <p:txBody>
          <a:bodyPr/>
          <a:lstStyle/>
          <a:p>
            <a:pPr eaLnBrk="1" hangingPunct="1">
              <a:lnSpc>
                <a:spcPct val="150000"/>
              </a:lnSpc>
            </a:pPr>
            <a:r>
              <a:rPr lang="zh-CN" altLang="en-US" b="1" dirty="0" smtClean="0"/>
              <a:t>三福百货</a:t>
            </a:r>
            <a:r>
              <a:rPr lang="en-US" altLang="zh-CN" b="1" dirty="0" smtClean="0"/>
              <a:t>ERP</a:t>
            </a:r>
            <a:r>
              <a:rPr lang="zh-CN" altLang="en-US" b="1" dirty="0" smtClean="0"/>
              <a:t>项目</a:t>
            </a:r>
            <a:br>
              <a:rPr lang="zh-CN" altLang="en-US" b="1" dirty="0" smtClean="0"/>
            </a:br>
            <a:r>
              <a:rPr lang="en-US" altLang="zh-CN" b="1" dirty="0" smtClean="0"/>
              <a:t>RA</a:t>
            </a:r>
            <a:r>
              <a:rPr lang="zh-CN" altLang="en-US" b="1" dirty="0" smtClean="0"/>
              <a:t>介绍</a:t>
            </a:r>
            <a:endParaRPr lang="en-US" altLang="zh-CN" b="1" dirty="0" smtClean="0"/>
          </a:p>
        </p:txBody>
      </p:sp>
      <p:sp>
        <p:nvSpPr>
          <p:cNvPr id="11267" name="Rectangle 4"/>
          <p:cNvSpPr>
            <a:spLocks noChangeArrowheads="1"/>
          </p:cNvSpPr>
          <p:nvPr/>
        </p:nvSpPr>
        <p:spPr bwMode="auto">
          <a:xfrm>
            <a:off x="177800" y="527050"/>
            <a:ext cx="7769225" cy="528638"/>
          </a:xfrm>
          <a:prstGeom prst="rect">
            <a:avLst/>
          </a:prstGeom>
          <a:noFill/>
          <a:ln w="9525">
            <a:noFill/>
            <a:miter lim="800000"/>
            <a:headEnd/>
            <a:tailEnd/>
          </a:ln>
        </p:spPr>
        <p:txBody>
          <a:bodyPr anchor="b"/>
          <a:lstStyle/>
          <a:p>
            <a:pPr>
              <a:spcBef>
                <a:spcPct val="20000"/>
              </a:spcBef>
              <a:buClr>
                <a:schemeClr val="tx1"/>
              </a:buClr>
              <a:buFont typeface="Wingdings" pitchFamily="2" charset="2"/>
              <a:buNone/>
            </a:pPr>
            <a:r>
              <a:rPr lang="en-US" altLang="zh-CN" sz="1300" dirty="0" smtClean="0"/>
              <a:t>June  </a:t>
            </a:r>
            <a:r>
              <a:rPr lang="en-US" altLang="zh-CN" sz="1300" dirty="0"/>
              <a:t>2013</a:t>
            </a:r>
          </a:p>
        </p:txBody>
      </p:sp>
      <p:sp>
        <p:nvSpPr>
          <p:cNvPr id="11268" name="TextBox 3"/>
          <p:cNvSpPr txBox="1">
            <a:spLocks noChangeArrowheads="1"/>
          </p:cNvSpPr>
          <p:nvPr/>
        </p:nvSpPr>
        <p:spPr bwMode="auto">
          <a:xfrm>
            <a:off x="169863" y="3211513"/>
            <a:ext cx="3868737" cy="369887"/>
          </a:xfrm>
          <a:prstGeom prst="rect">
            <a:avLst/>
          </a:prstGeom>
          <a:noFill/>
          <a:ln w="9525">
            <a:noFill/>
            <a:miter lim="800000"/>
            <a:headEnd/>
            <a:tailEnd/>
          </a:ln>
        </p:spPr>
        <p:txBody>
          <a:bodyPr>
            <a:spAutoFit/>
          </a:bodyPr>
          <a:lstStyle/>
          <a:p>
            <a:pPr>
              <a:spcBef>
                <a:spcPct val="50000"/>
              </a:spcBef>
            </a:pPr>
            <a:r>
              <a:rPr lang="en-US" altLang="zh-CN" dirty="0">
                <a:latin typeface="微软雅黑" pitchFamily="34" charset="-122"/>
                <a:ea typeface="微软雅黑" pitchFamily="34" charset="-122"/>
              </a:rPr>
              <a:t>ERP</a:t>
            </a:r>
            <a:r>
              <a:rPr lang="zh-CN" altLang="en-US" dirty="0">
                <a:latin typeface="微软雅黑" pitchFamily="34" charset="-122"/>
                <a:ea typeface="微软雅黑" pitchFamily="34" charset="-122"/>
              </a:rPr>
              <a:t>项目组</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2013.06</a:t>
            </a:r>
            <a:endParaRPr lang="en-US" altLang="zh-CN"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smtClean="0"/>
              <a:t>RA</a:t>
            </a:r>
            <a:r>
              <a:rPr lang="zh-CN" altLang="en-US" dirty="0" smtClean="0"/>
              <a:t>标准功能介绍</a:t>
            </a:r>
            <a:r>
              <a:rPr lang="en-US" altLang="zh-CN" dirty="0" smtClean="0"/>
              <a:t>——</a:t>
            </a:r>
            <a:r>
              <a:rPr lang="zh-CN" altLang="en-US" dirty="0" smtClean="0"/>
              <a:t>模型组成</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10</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sp>
        <p:nvSpPr>
          <p:cNvPr id="17" name="TextBox 16"/>
          <p:cNvSpPr txBox="1"/>
          <p:nvPr/>
        </p:nvSpPr>
        <p:spPr>
          <a:xfrm>
            <a:off x="251520" y="1166912"/>
            <a:ext cx="8640960" cy="402674"/>
          </a:xfrm>
          <a:prstGeom prst="rect">
            <a:avLst/>
          </a:prstGeom>
          <a:noFill/>
        </p:spPr>
        <p:txBody>
          <a:bodyPr wrap="square" rtlCol="0">
            <a:spAutoFit/>
          </a:bodyPr>
          <a:lstStyle/>
          <a:p>
            <a:endParaRPr lang="en-US" dirty="0"/>
          </a:p>
        </p:txBody>
      </p:sp>
      <p:graphicFrame>
        <p:nvGraphicFramePr>
          <p:cNvPr id="19" name="Diagram 9"/>
          <p:cNvGraphicFramePr/>
          <p:nvPr>
            <p:extLst>
              <p:ext uri="{D42A27DB-BD31-4B8C-83A1-F6EECF244321}">
                <p14:modId xmlns="" xmlns:p14="http://schemas.microsoft.com/office/powerpoint/2010/main" val="965572645"/>
              </p:ext>
            </p:extLst>
          </p:nvPr>
        </p:nvGraphicFramePr>
        <p:xfrm>
          <a:off x="683568" y="2039144"/>
          <a:ext cx="7920880" cy="59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1"/>
          <p:cNvGraphicFramePr/>
          <p:nvPr>
            <p:extLst>
              <p:ext uri="{D42A27DB-BD31-4B8C-83A1-F6EECF244321}">
                <p14:modId xmlns="" xmlns:p14="http://schemas.microsoft.com/office/powerpoint/2010/main" val="1425488904"/>
              </p:ext>
            </p:extLst>
          </p:nvPr>
        </p:nvGraphicFramePr>
        <p:xfrm>
          <a:off x="683568" y="2919016"/>
          <a:ext cx="7920880" cy="5918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1" name="Diagram 12"/>
          <p:cNvGraphicFramePr/>
          <p:nvPr>
            <p:extLst>
              <p:ext uri="{D42A27DB-BD31-4B8C-83A1-F6EECF244321}">
                <p14:modId xmlns="" xmlns:p14="http://schemas.microsoft.com/office/powerpoint/2010/main" val="1159901206"/>
              </p:ext>
            </p:extLst>
          </p:nvPr>
        </p:nvGraphicFramePr>
        <p:xfrm>
          <a:off x="683568" y="3751560"/>
          <a:ext cx="7920880" cy="5918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2" name="Diagram 13"/>
          <p:cNvGraphicFramePr/>
          <p:nvPr>
            <p:extLst>
              <p:ext uri="{D42A27DB-BD31-4B8C-83A1-F6EECF244321}">
                <p14:modId xmlns="" xmlns:p14="http://schemas.microsoft.com/office/powerpoint/2010/main" val="3803950179"/>
              </p:ext>
            </p:extLst>
          </p:nvPr>
        </p:nvGraphicFramePr>
        <p:xfrm>
          <a:off x="683568" y="4335264"/>
          <a:ext cx="7920880" cy="5918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3" name="Diagram 14"/>
          <p:cNvGraphicFramePr/>
          <p:nvPr>
            <p:extLst>
              <p:ext uri="{D42A27DB-BD31-4B8C-83A1-F6EECF244321}">
                <p14:modId xmlns="" xmlns:p14="http://schemas.microsoft.com/office/powerpoint/2010/main" val="2166520072"/>
              </p:ext>
            </p:extLst>
          </p:nvPr>
        </p:nvGraphicFramePr>
        <p:xfrm>
          <a:off x="683568" y="5199360"/>
          <a:ext cx="7920880" cy="59184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smtClean="0"/>
              <a:t>RA</a:t>
            </a:r>
            <a:r>
              <a:rPr lang="zh-CN" altLang="en-US" dirty="0" smtClean="0"/>
              <a:t>标准功能介绍</a:t>
            </a:r>
            <a:r>
              <a:rPr lang="en-US" altLang="zh-CN" dirty="0" smtClean="0"/>
              <a:t>——</a:t>
            </a:r>
            <a:r>
              <a:rPr lang="zh-CN" altLang="en-US" dirty="0" smtClean="0"/>
              <a:t>模型组成</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11</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pic>
        <p:nvPicPr>
          <p:cNvPr id="102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1605582"/>
            <a:ext cx="6629400" cy="4377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98501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smtClean="0"/>
              <a:t>RA</a:t>
            </a:r>
            <a:r>
              <a:rPr lang="zh-CN" altLang="en-US" dirty="0" smtClean="0"/>
              <a:t>标准功能介绍</a:t>
            </a:r>
            <a:r>
              <a:rPr lang="en-US" altLang="zh-CN" dirty="0" smtClean="0"/>
              <a:t>——</a:t>
            </a:r>
            <a:r>
              <a:rPr lang="zh-CN" altLang="en-US" dirty="0" smtClean="0"/>
              <a:t>维度</a:t>
            </a:r>
            <a:r>
              <a:rPr lang="en-US" altLang="zh-CN" dirty="0" smtClean="0"/>
              <a:t>/</a:t>
            </a:r>
            <a:r>
              <a:rPr lang="zh-CN" altLang="en-US" dirty="0" smtClean="0"/>
              <a:t>层级</a:t>
            </a:r>
            <a:r>
              <a:rPr lang="en-US" altLang="zh-CN" dirty="0" smtClean="0"/>
              <a:t>/</a:t>
            </a:r>
            <a:r>
              <a:rPr lang="zh-CN" altLang="en-US" dirty="0" smtClean="0"/>
              <a:t>属性</a:t>
            </a:r>
            <a:endParaRPr lang="en-US" altLang="zh-CN" dirty="0" smtClean="0"/>
          </a:p>
        </p:txBody>
      </p:sp>
      <p:sp>
        <p:nvSpPr>
          <p:cNvPr id="4" name="灯片编号占位符 3"/>
          <p:cNvSpPr>
            <a:spLocks noGrp="1"/>
          </p:cNvSpPr>
          <p:nvPr>
            <p:ph type="sldNum" sz="quarter" idx="10"/>
          </p:nvPr>
        </p:nvSpPr>
        <p:spPr>
          <a:xfrm>
            <a:off x="182563" y="6361039"/>
            <a:ext cx="366712" cy="184150"/>
          </a:xfrm>
        </p:spPr>
        <p:txBody>
          <a:bodyPr/>
          <a:lstStyle/>
          <a:p>
            <a:pPr>
              <a:defRPr/>
            </a:pPr>
            <a:fld id="{EE6D7522-5C98-431E-B80A-393B55C2FBBF}" type="slidenum">
              <a:rPr lang="en-US" altLang="zh-CN" smtClean="0"/>
              <a:pPr>
                <a:defRPr/>
              </a:pPr>
              <a:t>12</a:t>
            </a:fld>
            <a:endParaRPr lang="en-US" altLang="zh-CN" dirty="0"/>
          </a:p>
        </p:txBody>
      </p:sp>
      <p:sp>
        <p:nvSpPr>
          <p:cNvPr id="5" name="页脚占位符 4"/>
          <p:cNvSpPr>
            <a:spLocks noGrp="1"/>
          </p:cNvSpPr>
          <p:nvPr>
            <p:ph type="ftr" sz="quarter" idx="12"/>
          </p:nvPr>
        </p:nvSpPr>
        <p:spPr>
          <a:xfrm>
            <a:off x="1554163" y="6361039"/>
            <a:ext cx="5943600" cy="184150"/>
          </a:xfrm>
        </p:spPr>
        <p:txBody>
          <a:bodyPr/>
          <a:lstStyle/>
          <a:p>
            <a:pPr>
              <a:defRPr/>
            </a:pPr>
            <a:r>
              <a:rPr lang="en-US" altLang="zh-CN" smtClean="0"/>
              <a:t>IBM Internal, Confidential </a:t>
            </a:r>
            <a:endParaRPr lang="en-US" altLang="zh-CN"/>
          </a:p>
        </p:txBody>
      </p:sp>
      <p:sp>
        <p:nvSpPr>
          <p:cNvPr id="6" name="页脚占位符 1"/>
          <p:cNvSpPr txBox="1">
            <a:spLocks/>
          </p:cNvSpPr>
          <p:nvPr/>
        </p:nvSpPr>
        <p:spPr bwMode="black">
          <a:xfrm>
            <a:off x="1676400" y="6616030"/>
            <a:ext cx="5486400" cy="3238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defPPr>
              <a:defRPr lang="en-US"/>
            </a:defPPr>
            <a:lvl1pPr algn="l" rtl="0" fontAlgn="base">
              <a:spcBef>
                <a:spcPct val="0"/>
              </a:spcBef>
              <a:spcAft>
                <a:spcPct val="0"/>
              </a:spcAft>
              <a:defRPr sz="800" kern="1200">
                <a:solidFill>
                  <a:schemeClr val="tx1"/>
                </a:solidFill>
                <a:latin typeface="Arial" pitchFamily="34" charset="0"/>
                <a:ea typeface="宋体" pitchFamily="2" charset="-122"/>
                <a:cs typeface="Arial" pitchFamily="34" charset="0"/>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en-GB" altLang="zh-CN" smtClean="0">
                <a:solidFill>
                  <a:srgbClr val="FFFFFF"/>
                </a:solidFill>
              </a:rPr>
              <a:t>      </a:t>
            </a:r>
            <a:endParaRPr lang="en-GB" altLang="zh-CN">
              <a:solidFill>
                <a:srgbClr val="FFFFFF"/>
              </a:solidFill>
            </a:endParaRPr>
          </a:p>
        </p:txBody>
      </p:sp>
      <p:sp>
        <p:nvSpPr>
          <p:cNvPr id="7" name="灯片编号占位符 2"/>
          <p:cNvSpPr txBox="1">
            <a:spLocks/>
          </p:cNvSpPr>
          <p:nvPr/>
        </p:nvSpPr>
        <p:spPr bwMode="auto">
          <a:xfrm>
            <a:off x="304800" y="6616030"/>
            <a:ext cx="1219200" cy="3238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defPPr>
              <a:defRPr lang="en-US"/>
            </a:defPPr>
            <a:lvl1pPr algn="l" rtl="0" fontAlgn="base">
              <a:spcBef>
                <a:spcPct val="0"/>
              </a:spcBef>
              <a:spcAft>
                <a:spcPct val="0"/>
              </a:spcAft>
              <a:defRPr sz="800" kern="1200">
                <a:solidFill>
                  <a:schemeClr val="tx1"/>
                </a:solidFill>
                <a:latin typeface="Arial" pitchFamily="34" charset="0"/>
                <a:ea typeface="宋体" pitchFamily="2" charset="-122"/>
                <a:cs typeface="Arial" pitchFamily="34" charset="0"/>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AB188298-D336-4517-8184-441532F7DB6B}" type="slidenum">
              <a:rPr lang="zh-CN" altLang="en-GB" smtClean="0">
                <a:solidFill>
                  <a:srgbClr val="FFFFFF"/>
                </a:solidFill>
              </a:rPr>
              <a:pPr>
                <a:defRPr/>
              </a:pPr>
              <a:t>12</a:t>
            </a:fld>
            <a:endParaRPr lang="en-GB" altLang="zh-CN">
              <a:solidFill>
                <a:srgbClr val="FFFFFF"/>
              </a:solidFill>
            </a:endParaRPr>
          </a:p>
        </p:txBody>
      </p:sp>
      <p:pic>
        <p:nvPicPr>
          <p:cNvPr id="2051"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1524000"/>
            <a:ext cx="7467600" cy="4837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0989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a:t>RA</a:t>
            </a:r>
            <a:r>
              <a:rPr lang="zh-CN" altLang="en-US" dirty="0"/>
              <a:t>标准</a:t>
            </a:r>
            <a:r>
              <a:rPr lang="zh-CN" altLang="en-US" dirty="0" smtClean="0"/>
              <a:t>功能介绍</a:t>
            </a:r>
            <a:r>
              <a:rPr lang="en-US" altLang="zh-CN" dirty="0" smtClean="0"/>
              <a:t>——</a:t>
            </a:r>
            <a:r>
              <a:rPr lang="zh-CN" altLang="en-US" dirty="0"/>
              <a:t>事实</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13</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pic>
        <p:nvPicPr>
          <p:cNvPr id="6" name="Picture 1"/>
          <p:cNvPicPr>
            <a:picLocks noChangeAspect="1"/>
          </p:cNvPicPr>
          <p:nvPr/>
        </p:nvPicPr>
        <p:blipFill>
          <a:blip r:embed="rId2"/>
          <a:stretch>
            <a:fillRect/>
          </a:stretch>
        </p:blipFill>
        <p:spPr>
          <a:xfrm>
            <a:off x="685800" y="1635936"/>
            <a:ext cx="7848600" cy="446006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a:t>RA</a:t>
            </a:r>
            <a:r>
              <a:rPr lang="zh-CN" altLang="en-US" dirty="0"/>
              <a:t>标准功能介绍</a:t>
            </a:r>
            <a:r>
              <a:rPr lang="en-US" altLang="zh-CN" dirty="0" smtClean="0"/>
              <a:t>——</a:t>
            </a:r>
            <a:r>
              <a:rPr lang="zh-CN" altLang="en-US" dirty="0" smtClean="0"/>
              <a:t>仪表盘</a:t>
            </a:r>
            <a:endParaRPr lang="zh-CN" altLang="en-US" dirty="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14</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599" y="1447800"/>
            <a:ext cx="8042419"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10015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a:t>RA</a:t>
            </a:r>
            <a:r>
              <a:rPr lang="zh-CN" altLang="en-US" dirty="0"/>
              <a:t>标准功能介绍</a:t>
            </a:r>
            <a:r>
              <a:rPr lang="en-US" altLang="zh-CN" dirty="0" smtClean="0"/>
              <a:t>——RA Demo Reports</a:t>
            </a:r>
            <a:endParaRPr lang="zh-CN" altLang="en-US" dirty="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15</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pic>
        <p:nvPicPr>
          <p:cNvPr id="4100"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200" y="1732415"/>
            <a:ext cx="5867400" cy="3830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71180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smtClean="0"/>
              <a:t>RA</a:t>
            </a:r>
            <a:r>
              <a:rPr lang="zh-CN" altLang="en-US" dirty="0" smtClean="0"/>
              <a:t>实施借鉴分享</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16</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sp>
        <p:nvSpPr>
          <p:cNvPr id="17" name="TextBox 16"/>
          <p:cNvSpPr txBox="1"/>
          <p:nvPr/>
        </p:nvSpPr>
        <p:spPr>
          <a:xfrm>
            <a:off x="4800600" y="4572000"/>
            <a:ext cx="4343400" cy="1841017"/>
          </a:xfrm>
          <a:prstGeom prst="rect">
            <a:avLst/>
          </a:prstGeom>
          <a:noFill/>
        </p:spPr>
        <p:txBody>
          <a:bodyPr wrap="square" rtlCol="0">
            <a:spAutoFit/>
          </a:bodyPr>
          <a:lstStyle/>
          <a:p>
            <a:pPr marL="285750" indent="-285750" eaLnBrk="0" hangingPunct="0">
              <a:lnSpc>
                <a:spcPct val="90000"/>
              </a:lnSpc>
              <a:buFont typeface="Arial"/>
              <a:buChar char="•"/>
            </a:pPr>
            <a:r>
              <a:rPr lang="zh-CN" altLang="en-US" sz="1400" b="1" dirty="0">
                <a:solidFill>
                  <a:schemeClr val="hlink"/>
                </a:solidFill>
                <a:latin typeface="微软雅黑" pitchFamily="34" charset="-122"/>
                <a:ea typeface="微软雅黑" pitchFamily="34" charset="-122"/>
                <a:cs typeface="+mj-cs"/>
              </a:rPr>
              <a:t>确定客制化内容</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en-US" sz="1400" b="1" dirty="0">
                <a:solidFill>
                  <a:schemeClr val="hlink"/>
                </a:solidFill>
                <a:latin typeface="微软雅黑" pitchFamily="34" charset="-122"/>
                <a:ea typeface="微软雅黑" pitchFamily="34" charset="-122"/>
                <a:cs typeface="+mj-cs"/>
              </a:rPr>
              <a:t>     基于需求，确定在</a:t>
            </a:r>
            <a:r>
              <a:rPr lang="en-US" altLang="zh-CN" sz="1400" b="1" dirty="0">
                <a:solidFill>
                  <a:schemeClr val="hlink"/>
                </a:solidFill>
                <a:latin typeface="微软雅黑" pitchFamily="34" charset="-122"/>
                <a:ea typeface="微软雅黑" pitchFamily="34" charset="-122"/>
                <a:cs typeface="+mj-cs"/>
              </a:rPr>
              <a:t>RA</a:t>
            </a:r>
            <a:r>
              <a:rPr lang="zh-CN" altLang="en-US" sz="1400" b="1" dirty="0">
                <a:solidFill>
                  <a:schemeClr val="hlink"/>
                </a:solidFill>
                <a:latin typeface="微软雅黑" pitchFamily="34" charset="-122"/>
                <a:ea typeface="微软雅黑" pitchFamily="34" charset="-122"/>
                <a:cs typeface="+mj-cs"/>
              </a:rPr>
              <a:t>原有的模型的基础上扩展或</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修改的内容</a:t>
            </a:r>
            <a:endParaRPr lang="en-US" altLang="zh-CN" sz="14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400" b="1" dirty="0">
                <a:solidFill>
                  <a:schemeClr val="hlink"/>
                </a:solidFill>
                <a:latin typeface="微软雅黑" pitchFamily="34" charset="-122"/>
                <a:ea typeface="微软雅黑" pitchFamily="34" charset="-122"/>
                <a:cs typeface="+mj-cs"/>
              </a:rPr>
              <a:t>开发扩展原有</a:t>
            </a:r>
            <a:r>
              <a:rPr lang="en-US" altLang="zh-CN" sz="1400" b="1" dirty="0">
                <a:solidFill>
                  <a:schemeClr val="hlink"/>
                </a:solidFill>
                <a:latin typeface="微软雅黑" pitchFamily="34" charset="-122"/>
                <a:ea typeface="微软雅黑" pitchFamily="34" charset="-122"/>
                <a:cs typeface="+mj-cs"/>
              </a:rPr>
              <a:t>RA</a:t>
            </a:r>
            <a:r>
              <a:rPr lang="zh-CN" altLang="en-US" sz="1400" b="1" dirty="0">
                <a:solidFill>
                  <a:schemeClr val="hlink"/>
                </a:solidFill>
                <a:latin typeface="微软雅黑" pitchFamily="34" charset="-122"/>
                <a:ea typeface="微软雅黑" pitchFamily="34" charset="-122"/>
                <a:cs typeface="+mj-cs"/>
              </a:rPr>
              <a:t>模型</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en-US" sz="1400" b="1" dirty="0">
                <a:solidFill>
                  <a:schemeClr val="hlink"/>
                </a:solidFill>
                <a:latin typeface="微软雅黑" pitchFamily="34" charset="-122"/>
                <a:ea typeface="微软雅黑" pitchFamily="34" charset="-122"/>
                <a:cs typeface="+mj-cs"/>
              </a:rPr>
              <a:t>     基于确定的客制化内容进行后台的开发，和模型</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的修改</a:t>
            </a:r>
            <a:endParaRPr lang="en-US" altLang="zh-CN" sz="14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400" b="1" dirty="0">
                <a:solidFill>
                  <a:schemeClr val="hlink"/>
                </a:solidFill>
                <a:latin typeface="微软雅黑" pitchFamily="34" charset="-122"/>
                <a:ea typeface="微软雅黑" pitchFamily="34" charset="-122"/>
                <a:cs typeface="+mj-cs"/>
              </a:rPr>
              <a:t>报表及仪表盘制作</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en-US" sz="1400" b="1" dirty="0">
                <a:solidFill>
                  <a:schemeClr val="hlink"/>
                </a:solidFill>
                <a:latin typeface="微软雅黑" pitchFamily="34" charset="-122"/>
                <a:ea typeface="微软雅黑" pitchFamily="34" charset="-122"/>
                <a:cs typeface="+mj-cs"/>
              </a:rPr>
              <a:t>     在客制化好的</a:t>
            </a:r>
            <a:r>
              <a:rPr lang="en-US" altLang="zh-CN" sz="1400" b="1" dirty="0">
                <a:solidFill>
                  <a:schemeClr val="hlink"/>
                </a:solidFill>
                <a:latin typeface="微软雅黑" pitchFamily="34" charset="-122"/>
                <a:ea typeface="微软雅黑" pitchFamily="34" charset="-122"/>
                <a:cs typeface="+mj-cs"/>
              </a:rPr>
              <a:t>RA</a:t>
            </a:r>
            <a:r>
              <a:rPr lang="zh-CN" altLang="en-US" sz="1400" b="1" dirty="0">
                <a:solidFill>
                  <a:schemeClr val="hlink"/>
                </a:solidFill>
                <a:latin typeface="微软雅黑" pitchFamily="34" charset="-122"/>
                <a:ea typeface="微软雅黑" pitchFamily="34" charset="-122"/>
                <a:cs typeface="+mj-cs"/>
              </a:rPr>
              <a:t>模型的基础上进行报表以及仪表</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盘的</a:t>
            </a:r>
            <a:r>
              <a:rPr lang="zh-CN" altLang="en-US" sz="1400" b="1" dirty="0" smtClean="0">
                <a:solidFill>
                  <a:schemeClr val="hlink"/>
                </a:solidFill>
                <a:latin typeface="微软雅黑" pitchFamily="34" charset="-122"/>
                <a:ea typeface="微软雅黑" pitchFamily="34" charset="-122"/>
                <a:cs typeface="+mj-cs"/>
              </a:rPr>
              <a:t>制作</a:t>
            </a:r>
            <a:endParaRPr lang="en-US" altLang="zh-CN" sz="1400" b="1" dirty="0">
              <a:solidFill>
                <a:schemeClr val="hlink"/>
              </a:solidFill>
              <a:latin typeface="微软雅黑" pitchFamily="34" charset="-122"/>
              <a:ea typeface="微软雅黑" pitchFamily="34" charset="-122"/>
              <a:cs typeface="+mj-cs"/>
            </a:endParaRPr>
          </a:p>
        </p:txBody>
      </p:sp>
      <p:sp>
        <p:nvSpPr>
          <p:cNvPr id="19" name="TextBox 18"/>
          <p:cNvSpPr txBox="1"/>
          <p:nvPr/>
        </p:nvSpPr>
        <p:spPr>
          <a:xfrm>
            <a:off x="533400" y="1600200"/>
            <a:ext cx="4343400" cy="1065420"/>
          </a:xfrm>
          <a:prstGeom prst="rect">
            <a:avLst/>
          </a:prstGeom>
          <a:noFill/>
        </p:spPr>
        <p:txBody>
          <a:bodyPr wrap="square" rtlCol="0">
            <a:spAutoFit/>
          </a:bodyPr>
          <a:lstStyle/>
          <a:p>
            <a:pPr marL="285750" indent="-285750" eaLnBrk="0" hangingPunct="0">
              <a:lnSpc>
                <a:spcPct val="90000"/>
              </a:lnSpc>
              <a:buFont typeface="Arial"/>
              <a:buChar char="•"/>
            </a:pPr>
            <a:r>
              <a:rPr lang="en-US" altLang="zh-CN" sz="1400" b="1" dirty="0">
                <a:solidFill>
                  <a:schemeClr val="hlink"/>
                </a:solidFill>
                <a:latin typeface="微软雅黑" pitchFamily="34" charset="-122"/>
                <a:ea typeface="微软雅黑" pitchFamily="34" charset="-122"/>
                <a:cs typeface="+mj-cs"/>
              </a:rPr>
              <a:t>GAP</a:t>
            </a:r>
            <a:r>
              <a:rPr lang="zh-CN" altLang="en-US" sz="1400" b="1" dirty="0">
                <a:solidFill>
                  <a:schemeClr val="hlink"/>
                </a:solidFill>
                <a:latin typeface="微软雅黑" pitchFamily="34" charset="-122"/>
                <a:ea typeface="微软雅黑" pitchFamily="34" charset="-122"/>
                <a:cs typeface="+mj-cs"/>
              </a:rPr>
              <a:t>分析</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从大的方面了解</a:t>
            </a:r>
            <a:r>
              <a:rPr lang="en-US" altLang="zh-CN" sz="1400" b="1" dirty="0">
                <a:solidFill>
                  <a:schemeClr val="hlink"/>
                </a:solidFill>
                <a:latin typeface="微软雅黑" pitchFamily="34" charset="-122"/>
                <a:ea typeface="微软雅黑" pitchFamily="34" charset="-122"/>
                <a:cs typeface="+mj-cs"/>
              </a:rPr>
              <a:t>RA</a:t>
            </a:r>
            <a:r>
              <a:rPr lang="zh-CN" altLang="en-US" sz="1400" b="1" dirty="0">
                <a:solidFill>
                  <a:schemeClr val="hlink"/>
                </a:solidFill>
                <a:latin typeface="微软雅黑" pitchFamily="34" charset="-122"/>
                <a:ea typeface="微软雅黑" pitchFamily="34" charset="-122"/>
                <a:cs typeface="+mj-cs"/>
              </a:rPr>
              <a:t>最终能够提供什么内容</a:t>
            </a:r>
            <a:endParaRPr lang="en-US" altLang="zh-CN" sz="14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400" b="1" dirty="0">
                <a:solidFill>
                  <a:schemeClr val="hlink"/>
                </a:solidFill>
                <a:latin typeface="微软雅黑" pitchFamily="34" charset="-122"/>
                <a:ea typeface="微软雅黑" pitchFamily="34" charset="-122"/>
                <a:cs typeface="+mj-cs"/>
              </a:rPr>
              <a:t>理解并归纳需求</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en-US" sz="1400" b="1" dirty="0">
                <a:solidFill>
                  <a:schemeClr val="hlink"/>
                </a:solidFill>
                <a:latin typeface="微软雅黑" pitchFamily="34" charset="-122"/>
                <a:ea typeface="微软雅黑" pitchFamily="34" charset="-122"/>
                <a:cs typeface="+mj-cs"/>
              </a:rPr>
              <a:t>     不同的部门，人对于指标的理解都不同，通过与</a:t>
            </a:r>
            <a:endParaRPr lang="en-US" altLang="zh-CN" sz="1400" b="1" dirty="0">
              <a:solidFill>
                <a:schemeClr val="hlink"/>
              </a:solidFill>
              <a:latin typeface="微软雅黑" pitchFamily="34" charset="-122"/>
              <a:ea typeface="微软雅黑" pitchFamily="34" charset="-122"/>
              <a:cs typeface="+mj-cs"/>
            </a:endParaRPr>
          </a:p>
          <a:p>
            <a:pPr eaLnBrk="0" hangingPunct="0">
              <a:lnSpc>
                <a:spcPct val="90000"/>
              </a:lnSpc>
            </a:pP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a:t>
            </a:r>
            <a:r>
              <a:rPr lang="zh-CN" altLang="zh-CN" sz="1400" b="1" dirty="0">
                <a:solidFill>
                  <a:schemeClr val="hlink"/>
                </a:solidFill>
                <a:latin typeface="微软雅黑" pitchFamily="34" charset="-122"/>
                <a:ea typeface="微软雅黑" pitchFamily="34" charset="-122"/>
                <a:cs typeface="+mj-cs"/>
              </a:rPr>
              <a:t> </a:t>
            </a:r>
            <a:r>
              <a:rPr lang="zh-CN" altLang="en-US" sz="1400" b="1" dirty="0">
                <a:solidFill>
                  <a:schemeClr val="hlink"/>
                </a:solidFill>
                <a:latin typeface="微软雅黑" pitchFamily="34" charset="-122"/>
                <a:ea typeface="微软雅黑" pitchFamily="34" charset="-122"/>
                <a:cs typeface="+mj-cs"/>
              </a:rPr>
              <a:t>  用户的沟通完成需求的统一及确认</a:t>
            </a:r>
            <a:endParaRPr lang="en-US" altLang="zh-CN" sz="1400" b="1" dirty="0">
              <a:solidFill>
                <a:schemeClr val="hlink"/>
              </a:solidFill>
              <a:latin typeface="微软雅黑" pitchFamily="34" charset="-122"/>
              <a:ea typeface="微软雅黑" pitchFamily="34" charset="-122"/>
              <a:cs typeface="+mj-cs"/>
            </a:endParaRPr>
          </a:p>
        </p:txBody>
      </p:sp>
      <p:graphicFrame>
        <p:nvGraphicFramePr>
          <p:cNvPr id="36" name="Diagram 17"/>
          <p:cNvGraphicFramePr/>
          <p:nvPr>
            <p:extLst>
              <p:ext uri="{D42A27DB-BD31-4B8C-83A1-F6EECF244321}">
                <p14:modId xmlns="" xmlns:p14="http://schemas.microsoft.com/office/powerpoint/2010/main" val="1775974843"/>
              </p:ext>
            </p:extLst>
          </p:nvPr>
        </p:nvGraphicFramePr>
        <p:xfrm>
          <a:off x="381000" y="1981200"/>
          <a:ext cx="86106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p:cNvSpPr txBox="1"/>
          <p:nvPr/>
        </p:nvSpPr>
        <p:spPr>
          <a:xfrm>
            <a:off x="847725" y="5063847"/>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RMS</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38" name="TextBox 37"/>
          <p:cNvSpPr txBox="1"/>
          <p:nvPr/>
        </p:nvSpPr>
        <p:spPr>
          <a:xfrm>
            <a:off x="838200" y="6016823"/>
            <a:ext cx="3124200" cy="307777"/>
          </a:xfrm>
          <a:prstGeom prst="rect">
            <a:avLst/>
          </a:prstGeom>
          <a:solidFill>
            <a:schemeClr val="accent2">
              <a:lumMod val="20000"/>
              <a:lumOff val="80000"/>
            </a:schemeClr>
          </a:solidFill>
        </p:spPr>
        <p:txBody>
          <a:bodyPr wrap="square" rtlCol="0">
            <a:spAutoFit/>
          </a:bodyPr>
          <a:lstStyle/>
          <a:p>
            <a:pPr algn="ctr"/>
            <a:r>
              <a:rPr kumimoji="1" lang="en-US" altLang="zh-CN" sz="1400" dirty="0" smtClean="0">
                <a:latin typeface="Blackoak Std"/>
                <a:cs typeface="Blackoak Std"/>
              </a:rPr>
              <a:t>Retail</a:t>
            </a:r>
            <a:r>
              <a:rPr kumimoji="1" lang="zh-CN" altLang="en-US" sz="1400" dirty="0" smtClean="0">
                <a:latin typeface="Blackoak Std"/>
                <a:cs typeface="Blackoak Std"/>
              </a:rPr>
              <a:t> </a:t>
            </a:r>
            <a:r>
              <a:rPr kumimoji="1" lang="en-US" altLang="zh-CN" sz="1400" dirty="0" smtClean="0">
                <a:latin typeface="Blackoak Std"/>
                <a:cs typeface="Blackoak Std"/>
              </a:rPr>
              <a:t>analytics</a:t>
            </a:r>
            <a:endParaRPr kumimoji="1" lang="zh-CN" altLang="en-US" sz="1400" dirty="0">
              <a:latin typeface="Blackoak Std"/>
              <a:cs typeface="Blackoak Std"/>
            </a:endParaRPr>
          </a:p>
        </p:txBody>
      </p:sp>
      <p:sp>
        <p:nvSpPr>
          <p:cNvPr id="39" name="TextBox 38"/>
          <p:cNvSpPr txBox="1"/>
          <p:nvPr/>
        </p:nvSpPr>
        <p:spPr>
          <a:xfrm>
            <a:off x="3181350" y="5063668"/>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RPM</a:t>
            </a:r>
          </a:p>
          <a:p>
            <a:pPr algn="ctr"/>
            <a:endParaRPr kumimoji="1" lang="en-US" altLang="zh-CN" dirty="0" smtClean="0">
              <a:latin typeface="Blackoak Std"/>
              <a:cs typeface="Blackoak Std"/>
            </a:endParaRPr>
          </a:p>
          <a:p>
            <a:pPr algn="ctr"/>
            <a:endParaRPr kumimoji="1" lang="en-US" altLang="zh-CN" dirty="0" smtClean="0">
              <a:latin typeface="Blackoak Std"/>
              <a:cs typeface="Blackoak Std"/>
            </a:endParaRPr>
          </a:p>
        </p:txBody>
      </p:sp>
      <p:pic>
        <p:nvPicPr>
          <p:cNvPr id="40" name="Picture 27"/>
          <p:cNvPicPr>
            <a:picLocks noChangeAspect="1"/>
          </p:cNvPicPr>
          <p:nvPr/>
        </p:nvPicPr>
        <p:blipFill>
          <a:blip r:embed="rId7"/>
          <a:stretch>
            <a:fillRect/>
          </a:stretch>
        </p:blipFill>
        <p:spPr>
          <a:xfrm>
            <a:off x="6979454" y="1524000"/>
            <a:ext cx="1167191" cy="762000"/>
          </a:xfrm>
          <a:prstGeom prst="rect">
            <a:avLst/>
          </a:prstGeom>
        </p:spPr>
      </p:pic>
      <p:pic>
        <p:nvPicPr>
          <p:cNvPr id="41" name="Picture 28"/>
          <p:cNvPicPr>
            <a:picLocks noChangeAspect="1"/>
          </p:cNvPicPr>
          <p:nvPr/>
        </p:nvPicPr>
        <p:blipFill>
          <a:blip r:embed="rId8"/>
          <a:stretch>
            <a:fillRect/>
          </a:stretch>
        </p:blipFill>
        <p:spPr>
          <a:xfrm>
            <a:off x="6926571" y="2514600"/>
            <a:ext cx="1325656" cy="533400"/>
          </a:xfrm>
          <a:prstGeom prst="rect">
            <a:avLst/>
          </a:prstGeom>
        </p:spPr>
      </p:pic>
      <p:pic>
        <p:nvPicPr>
          <p:cNvPr id="42" name="Picture 29"/>
          <p:cNvPicPr>
            <a:picLocks noChangeAspect="1"/>
          </p:cNvPicPr>
          <p:nvPr/>
        </p:nvPicPr>
        <p:blipFill>
          <a:blip r:embed="rId9"/>
          <a:stretch>
            <a:fillRect/>
          </a:stretch>
        </p:blipFill>
        <p:spPr>
          <a:xfrm>
            <a:off x="6804427" y="3276600"/>
            <a:ext cx="1729973" cy="736600"/>
          </a:xfrm>
          <a:prstGeom prst="rect">
            <a:avLst/>
          </a:prstGeom>
        </p:spPr>
      </p:pic>
      <p:sp>
        <p:nvSpPr>
          <p:cNvPr id="43" name="TextBox 42"/>
          <p:cNvSpPr txBox="1"/>
          <p:nvPr/>
        </p:nvSpPr>
        <p:spPr>
          <a:xfrm>
            <a:off x="1638300" y="5064263"/>
            <a:ext cx="676275"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MFP</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44" name="TextBox 43"/>
          <p:cNvSpPr txBox="1"/>
          <p:nvPr/>
        </p:nvSpPr>
        <p:spPr>
          <a:xfrm>
            <a:off x="2343150" y="5063668"/>
            <a:ext cx="809625" cy="923330"/>
          </a:xfrm>
          <a:prstGeom prst="rect">
            <a:avLst/>
          </a:prstGeom>
          <a:solidFill>
            <a:schemeClr val="accent3">
              <a:lumMod val="85000"/>
            </a:schemeClr>
          </a:solidFill>
        </p:spPr>
        <p:txBody>
          <a:bodyPr wrap="square" rtlCol="0">
            <a:spAutoFit/>
          </a:bodyPr>
          <a:lstStyle/>
          <a:p>
            <a:pPr algn="ctr"/>
            <a:r>
              <a:rPr kumimoji="1" lang="en-US" altLang="zh-CN" dirty="0" err="1" smtClean="0">
                <a:latin typeface="Blackoak Std"/>
                <a:cs typeface="Blackoak Std"/>
              </a:rPr>
              <a:t>ReIM</a:t>
            </a:r>
            <a:endParaRPr kumimoji="1" lang="en-US" altLang="zh-CN" dirty="0" smtClean="0">
              <a:latin typeface="Blackoak Std"/>
              <a:cs typeface="Blackoak Std"/>
            </a:endParaRP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zh-CN" altLang="en-US" dirty="0" smtClean="0"/>
              <a:t>实例</a:t>
            </a:r>
            <a:r>
              <a:rPr lang="en-US" altLang="zh-CN" dirty="0" smtClean="0"/>
              <a:t>1</a:t>
            </a:r>
            <a:r>
              <a:rPr lang="zh-CN" altLang="en-US" dirty="0"/>
              <a:t>：</a:t>
            </a:r>
            <a:r>
              <a:rPr lang="zh-CN" altLang="en-US" dirty="0" smtClean="0"/>
              <a:t>某全球知名</a:t>
            </a:r>
            <a:r>
              <a:rPr lang="en-US" altLang="zh-CN" dirty="0" smtClean="0"/>
              <a:t>IT</a:t>
            </a:r>
            <a:r>
              <a:rPr lang="zh-CN" altLang="en-US" dirty="0" smtClean="0"/>
              <a:t>卖场，</a:t>
            </a:r>
            <a:r>
              <a:rPr lang="en-US" altLang="zh-CN" dirty="0" smtClean="0"/>
              <a:t>RA</a:t>
            </a:r>
            <a:r>
              <a:rPr lang="zh-CN" altLang="en-US" dirty="0" smtClean="0"/>
              <a:t>实施</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17</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sp>
        <p:nvSpPr>
          <p:cNvPr id="17" name="TextBox 16"/>
          <p:cNvSpPr txBox="1"/>
          <p:nvPr/>
        </p:nvSpPr>
        <p:spPr>
          <a:xfrm>
            <a:off x="4800600" y="4572000"/>
            <a:ext cx="4114800" cy="2089803"/>
          </a:xfrm>
          <a:prstGeom prst="rect">
            <a:avLst/>
          </a:prstGeom>
          <a:noFill/>
        </p:spPr>
        <p:txBody>
          <a:bodyPr wrap="square" rtlCol="0">
            <a:spAutoFit/>
          </a:bodyPr>
          <a:lstStyle/>
          <a:p>
            <a:pPr marL="285750" indent="-285750" eaLnBrk="0" hangingPunct="0">
              <a:lnSpc>
                <a:spcPct val="90000"/>
              </a:lnSpc>
              <a:buFont typeface="Arial"/>
              <a:buChar char="•"/>
            </a:pPr>
            <a:r>
              <a:rPr lang="zh-CN" altLang="en-US" sz="1200" b="1" dirty="0">
                <a:solidFill>
                  <a:schemeClr val="hlink"/>
                </a:solidFill>
                <a:latin typeface="微软雅黑" pitchFamily="34" charset="-122"/>
                <a:ea typeface="微软雅黑" pitchFamily="34" charset="-122"/>
                <a:cs typeface="+mj-cs"/>
              </a:rPr>
              <a:t>确定客</a:t>
            </a:r>
            <a:r>
              <a:rPr lang="zh-CN" altLang="en-US" sz="1200" b="1" dirty="0" smtClean="0">
                <a:solidFill>
                  <a:schemeClr val="hlink"/>
                </a:solidFill>
                <a:latin typeface="微软雅黑" pitchFamily="34" charset="-122"/>
                <a:ea typeface="微软雅黑" pitchFamily="34" charset="-122"/>
                <a:cs typeface="+mj-cs"/>
              </a:rPr>
              <a:t>制化内容</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根据用户需求确定最终分析模型的</a:t>
            </a:r>
            <a:r>
              <a:rPr lang="en-US" altLang="zh-CN" sz="1200" b="1" dirty="0" smtClean="0">
                <a:solidFill>
                  <a:schemeClr val="hlink"/>
                </a:solidFill>
                <a:latin typeface="微软雅黑" pitchFamily="34" charset="-122"/>
                <a:ea typeface="微软雅黑" pitchFamily="34" charset="-122"/>
                <a:cs typeface="+mj-cs"/>
              </a:rPr>
              <a:t>Metrics</a:t>
            </a:r>
            <a:r>
              <a:rPr lang="zh-CN" altLang="en-US" sz="1200" b="1" dirty="0" smtClean="0">
                <a:solidFill>
                  <a:schemeClr val="hlink"/>
                </a:solidFill>
                <a:latin typeface="微软雅黑" pitchFamily="34" charset="-122"/>
                <a:ea typeface="微软雅黑" pitchFamily="34" charset="-122"/>
                <a:cs typeface="+mj-cs"/>
              </a:rPr>
              <a:t>文档，文档中定义了各个分析项的取值以及计算逻辑</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如，</a:t>
            </a:r>
            <a:r>
              <a:rPr lang="en-US" altLang="zh-CN" sz="1200" b="1" dirty="0" smtClean="0">
                <a:solidFill>
                  <a:schemeClr val="hlink"/>
                </a:solidFill>
                <a:latin typeface="微软雅黑" pitchFamily="34" charset="-122"/>
                <a:ea typeface="微软雅黑" pitchFamily="34" charset="-122"/>
                <a:cs typeface="+mj-cs"/>
              </a:rPr>
              <a:t>Stock</a:t>
            </a:r>
            <a:r>
              <a:rPr lang="zh-CN" altLang="en-US" sz="1200" b="1" dirty="0" smtClean="0">
                <a:solidFill>
                  <a:schemeClr val="hlink"/>
                </a:solidFill>
                <a:latin typeface="微软雅黑" pitchFamily="34" charset="-122"/>
                <a:ea typeface="微软雅黑" pitchFamily="34" charset="-122"/>
                <a:cs typeface="+mj-cs"/>
              </a:rPr>
              <a:t> </a:t>
            </a:r>
            <a:r>
              <a:rPr lang="en-US" altLang="zh-CN" sz="1200" b="1" dirty="0" smtClean="0">
                <a:solidFill>
                  <a:schemeClr val="hlink"/>
                </a:solidFill>
                <a:latin typeface="微软雅黑" pitchFamily="34" charset="-122"/>
                <a:ea typeface="微软雅黑" pitchFamily="34" charset="-122"/>
                <a:cs typeface="+mj-cs"/>
              </a:rPr>
              <a:t>Aging</a:t>
            </a:r>
            <a:r>
              <a:rPr lang="zh-CN" altLang="en-US" sz="1200" b="1" dirty="0" smtClean="0">
                <a:solidFill>
                  <a:schemeClr val="hlink"/>
                </a:solidFill>
                <a:latin typeface="微软雅黑" pitchFamily="34" charset="-122"/>
                <a:ea typeface="微软雅黑" pitchFamily="34" charset="-122"/>
                <a:cs typeface="+mj-cs"/>
              </a:rPr>
              <a:t>是根据现有库存量并根据先进先出原则计算现有库存商品的库龄</a:t>
            </a:r>
            <a:endParaRPr lang="en-US" altLang="zh-CN" sz="12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a:solidFill>
                  <a:schemeClr val="hlink"/>
                </a:solidFill>
                <a:latin typeface="微软雅黑" pitchFamily="34" charset="-122"/>
                <a:ea typeface="微软雅黑" pitchFamily="34" charset="-122"/>
                <a:cs typeface="+mj-cs"/>
              </a:rPr>
              <a:t>开发扩展原有</a:t>
            </a:r>
            <a:r>
              <a:rPr lang="en-US" altLang="zh-CN" sz="1200" b="1" dirty="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模型</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基于最终分析模型的</a:t>
            </a:r>
            <a:r>
              <a:rPr lang="en-US" altLang="zh-CN" sz="1200" b="1" dirty="0" smtClean="0">
                <a:solidFill>
                  <a:schemeClr val="hlink"/>
                </a:solidFill>
                <a:latin typeface="微软雅黑" pitchFamily="34" charset="-122"/>
                <a:ea typeface="微软雅黑" pitchFamily="34" charset="-122"/>
                <a:cs typeface="+mj-cs"/>
              </a:rPr>
              <a:t>Metrics</a:t>
            </a:r>
            <a:r>
              <a:rPr lang="zh-CN" altLang="en-US" sz="1200" b="1" dirty="0" smtClean="0">
                <a:solidFill>
                  <a:schemeClr val="hlink"/>
                </a:solidFill>
                <a:latin typeface="微软雅黑" pitchFamily="34" charset="-122"/>
                <a:ea typeface="微软雅黑" pitchFamily="34" charset="-122"/>
                <a:cs typeface="+mj-cs"/>
              </a:rPr>
              <a:t>文档开发底层数据库对象，</a:t>
            </a:r>
            <a:r>
              <a:rPr lang="en-US" altLang="zh-CN" sz="1200" b="1" dirty="0" smtClean="0">
                <a:solidFill>
                  <a:schemeClr val="hlink"/>
                </a:solidFill>
                <a:latin typeface="微软雅黑" pitchFamily="34" charset="-122"/>
                <a:ea typeface="微软雅黑" pitchFamily="34" charset="-122"/>
                <a:cs typeface="+mj-cs"/>
              </a:rPr>
              <a:t>ETL</a:t>
            </a:r>
            <a:r>
              <a:rPr lang="zh-CN" altLang="en-US" sz="1200" b="1" dirty="0" smtClean="0">
                <a:solidFill>
                  <a:schemeClr val="hlink"/>
                </a:solidFill>
                <a:latin typeface="微软雅黑" pitchFamily="34" charset="-122"/>
                <a:ea typeface="微软雅黑" pitchFamily="34" charset="-122"/>
                <a:cs typeface="+mj-cs"/>
              </a:rPr>
              <a:t>过程</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将不需要的预置分析点隐藏</a:t>
            </a:r>
            <a:r>
              <a:rPr lang="zh-CN" altLang="zh-CN" sz="1200" b="1" dirty="0" smtClean="0">
                <a:solidFill>
                  <a:schemeClr val="hlink"/>
                </a:solidFill>
                <a:latin typeface="微软雅黑" pitchFamily="34" charset="-122"/>
                <a:ea typeface="微软雅黑" pitchFamily="34" charset="-122"/>
                <a:cs typeface="+mj-cs"/>
              </a:rPr>
              <a:t>，</a:t>
            </a:r>
            <a:r>
              <a:rPr lang="zh-CN" altLang="en-US" sz="1200" b="1" dirty="0" smtClean="0">
                <a:solidFill>
                  <a:schemeClr val="hlink"/>
                </a:solidFill>
                <a:latin typeface="微软雅黑" pitchFamily="34" charset="-122"/>
                <a:ea typeface="微软雅黑" pitchFamily="34" charset="-122"/>
                <a:cs typeface="+mj-cs"/>
              </a:rPr>
              <a:t>功能保留</a:t>
            </a:r>
            <a:endParaRPr lang="en-US" altLang="zh-CN" sz="12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报表及仪表盘制作</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根据用户的报表需求完成报表的创建</a:t>
            </a:r>
            <a:endParaRPr lang="en-US" altLang="zh-CN" sz="1200" b="1" dirty="0">
              <a:solidFill>
                <a:schemeClr val="hlink"/>
              </a:solidFill>
              <a:latin typeface="微软雅黑" pitchFamily="34" charset="-122"/>
              <a:ea typeface="微软雅黑" pitchFamily="34" charset="-122"/>
              <a:cs typeface="+mj-cs"/>
            </a:endParaRPr>
          </a:p>
        </p:txBody>
      </p:sp>
      <p:sp>
        <p:nvSpPr>
          <p:cNvPr id="19" name="TextBox 18"/>
          <p:cNvSpPr txBox="1"/>
          <p:nvPr/>
        </p:nvSpPr>
        <p:spPr>
          <a:xfrm>
            <a:off x="228600" y="1371600"/>
            <a:ext cx="4343400" cy="1757404"/>
          </a:xfrm>
          <a:prstGeom prst="rect">
            <a:avLst/>
          </a:prstGeom>
          <a:noFill/>
        </p:spPr>
        <p:txBody>
          <a:bodyPr wrap="square" rtlCol="0">
            <a:spAutoFit/>
          </a:bodyPr>
          <a:lstStyle/>
          <a:p>
            <a:pPr marL="285750" indent="-285750" eaLnBrk="0" hangingPunct="0">
              <a:lnSpc>
                <a:spcPct val="90000"/>
              </a:lnSpc>
              <a:buFont typeface="Arial"/>
              <a:buChar char="•"/>
            </a:pPr>
            <a:r>
              <a:rPr lang="en-US" altLang="zh-CN" sz="1200" b="1" dirty="0">
                <a:solidFill>
                  <a:schemeClr val="hlink"/>
                </a:solidFill>
                <a:latin typeface="微软雅黑" pitchFamily="34" charset="-122"/>
                <a:ea typeface="微软雅黑" pitchFamily="34" charset="-122"/>
                <a:cs typeface="+mj-cs"/>
              </a:rPr>
              <a:t>GAP</a:t>
            </a:r>
            <a:r>
              <a:rPr lang="zh-CN" altLang="en-US" sz="1200" b="1" dirty="0">
                <a:solidFill>
                  <a:schemeClr val="hlink"/>
                </a:solidFill>
                <a:latin typeface="微软雅黑" pitchFamily="34" charset="-122"/>
                <a:ea typeface="微软雅黑" pitchFamily="34" charset="-122"/>
                <a:cs typeface="+mj-cs"/>
              </a:rPr>
              <a:t>分析</a:t>
            </a:r>
            <a:endParaRPr lang="en-US" altLang="zh-CN" sz="1200" b="1" dirty="0">
              <a:solidFill>
                <a:schemeClr val="hlink"/>
              </a:solidFill>
              <a:latin typeface="微软雅黑" pitchFamily="34" charset="-122"/>
              <a:ea typeface="微软雅黑" pitchFamily="34" charset="-122"/>
              <a:cs typeface="+mj-cs"/>
            </a:endParaRPr>
          </a:p>
          <a:p>
            <a:pPr marL="628650" lvl="1" indent="-1714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业务系统基本使用</a:t>
            </a:r>
            <a:r>
              <a:rPr lang="en-US" altLang="zh-CN" sz="1200" b="1" dirty="0" smtClean="0">
                <a:solidFill>
                  <a:schemeClr val="hlink"/>
                </a:solidFill>
                <a:latin typeface="微软雅黑" pitchFamily="34" charset="-122"/>
                <a:ea typeface="微软雅黑" pitchFamily="34" charset="-122"/>
                <a:cs typeface="+mj-cs"/>
              </a:rPr>
              <a:t>MOM</a:t>
            </a:r>
            <a:r>
              <a:rPr lang="zh-CN" altLang="en-US" sz="1200" b="1" dirty="0" smtClean="0">
                <a:solidFill>
                  <a:schemeClr val="hlink"/>
                </a:solidFill>
                <a:latin typeface="微软雅黑" pitchFamily="34" charset="-122"/>
                <a:ea typeface="微软雅黑" pitchFamily="34" charset="-122"/>
                <a:cs typeface="+mj-cs"/>
              </a:rPr>
              <a:t>标准功能，</a:t>
            </a:r>
            <a:r>
              <a:rPr lang="en-US" altLang="zh-CN" sz="1200" b="1" dirty="0" smtClean="0">
                <a:solidFill>
                  <a:schemeClr val="hlink"/>
                </a:solidFill>
                <a:latin typeface="微软雅黑" pitchFamily="34" charset="-122"/>
                <a:ea typeface="微软雅黑" pitchFamily="34" charset="-122"/>
                <a:cs typeface="+mj-cs"/>
              </a:rPr>
              <a:t>GAP</a:t>
            </a:r>
            <a:r>
              <a:rPr lang="zh-CN" altLang="en-US" sz="1200" b="1" dirty="0" smtClean="0">
                <a:solidFill>
                  <a:schemeClr val="hlink"/>
                </a:solidFill>
                <a:latin typeface="微软雅黑" pitchFamily="34" charset="-122"/>
                <a:ea typeface="微软雅黑" pitchFamily="34" charset="-122"/>
                <a:cs typeface="+mj-cs"/>
              </a:rPr>
              <a:t>分析时间较短，</a:t>
            </a:r>
            <a:r>
              <a:rPr lang="en-US" altLang="zh-CN" sz="1200" b="1" dirty="0" smtClean="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功能基本都能使用</a:t>
            </a:r>
            <a:endParaRPr lang="en-US" altLang="zh-CN" sz="12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a:solidFill>
                  <a:schemeClr val="hlink"/>
                </a:solidFill>
                <a:latin typeface="微软雅黑" pitchFamily="34" charset="-122"/>
                <a:ea typeface="微软雅黑" pitchFamily="34" charset="-122"/>
                <a:cs typeface="+mj-cs"/>
              </a:rPr>
              <a:t>理解并归纳需求</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与财务，销售，主数据，采购部门共同确认需求，将标准</a:t>
            </a:r>
            <a:r>
              <a:rPr lang="en-US" altLang="zh-CN" sz="1200" b="1" dirty="0" smtClean="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以及分析点介绍给用户</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用户在现有分析点提出新的分析需求，如</a:t>
            </a:r>
            <a:r>
              <a:rPr lang="en-US" altLang="zh-CN" sz="1200" b="1" dirty="0" smtClean="0">
                <a:solidFill>
                  <a:schemeClr val="hlink"/>
                </a:solidFill>
                <a:latin typeface="微软雅黑" pitchFamily="34" charset="-122"/>
                <a:ea typeface="微软雅黑" pitchFamily="34" charset="-122"/>
                <a:cs typeface="+mj-cs"/>
              </a:rPr>
              <a:t>Stock</a:t>
            </a:r>
            <a:r>
              <a:rPr lang="zh-CN" altLang="en-US" sz="1200" b="1" dirty="0" smtClean="0">
                <a:solidFill>
                  <a:schemeClr val="hlink"/>
                </a:solidFill>
                <a:latin typeface="微软雅黑" pitchFamily="34" charset="-122"/>
                <a:ea typeface="微软雅黑" pitchFamily="34" charset="-122"/>
                <a:cs typeface="+mj-cs"/>
              </a:rPr>
              <a:t> </a:t>
            </a:r>
            <a:r>
              <a:rPr lang="en-US" altLang="zh-CN" sz="1200" b="1" dirty="0" smtClean="0">
                <a:solidFill>
                  <a:schemeClr val="hlink"/>
                </a:solidFill>
                <a:latin typeface="微软雅黑" pitchFamily="34" charset="-122"/>
                <a:ea typeface="微软雅黑" pitchFamily="34" charset="-122"/>
                <a:cs typeface="+mj-cs"/>
              </a:rPr>
              <a:t>Aging</a:t>
            </a:r>
            <a:r>
              <a:rPr lang="zh-CN" altLang="en-US" sz="1200" b="1" dirty="0" smtClean="0">
                <a:solidFill>
                  <a:schemeClr val="hlink"/>
                </a:solidFill>
                <a:latin typeface="微软雅黑" pitchFamily="34" charset="-122"/>
                <a:ea typeface="微软雅黑" pitchFamily="34" charset="-122"/>
                <a:cs typeface="+mj-cs"/>
              </a:rPr>
              <a:t>，</a:t>
            </a:r>
            <a:r>
              <a:rPr lang="en-US" altLang="zh-CN" sz="1200" b="1" dirty="0" smtClean="0">
                <a:solidFill>
                  <a:schemeClr val="hlink"/>
                </a:solidFill>
                <a:latin typeface="微软雅黑" pitchFamily="34" charset="-122"/>
                <a:ea typeface="微软雅黑" pitchFamily="34" charset="-122"/>
                <a:cs typeface="+mj-cs"/>
              </a:rPr>
              <a:t>Stock</a:t>
            </a:r>
            <a:r>
              <a:rPr lang="zh-CN" altLang="en-US" sz="1200" b="1" dirty="0" smtClean="0">
                <a:solidFill>
                  <a:schemeClr val="hlink"/>
                </a:solidFill>
                <a:latin typeface="微软雅黑" pitchFamily="34" charset="-122"/>
                <a:ea typeface="微软雅黑" pitchFamily="34" charset="-122"/>
                <a:cs typeface="+mj-cs"/>
              </a:rPr>
              <a:t> </a:t>
            </a:r>
            <a:r>
              <a:rPr lang="en-US" altLang="zh-CN" sz="1200" b="1" dirty="0" smtClean="0">
                <a:solidFill>
                  <a:schemeClr val="hlink"/>
                </a:solidFill>
                <a:latin typeface="微软雅黑" pitchFamily="34" charset="-122"/>
                <a:ea typeface="微软雅黑" pitchFamily="34" charset="-122"/>
                <a:cs typeface="+mj-cs"/>
              </a:rPr>
              <a:t>Movement</a:t>
            </a:r>
            <a:r>
              <a:rPr lang="zh-CN" altLang="en-US" sz="1200" b="1" dirty="0" smtClean="0">
                <a:solidFill>
                  <a:schemeClr val="hlink"/>
                </a:solidFill>
                <a:latin typeface="微软雅黑" pitchFamily="34" charset="-122"/>
                <a:ea typeface="微软雅黑" pitchFamily="34" charset="-122"/>
                <a:cs typeface="+mj-cs"/>
              </a:rPr>
              <a:t>，后台收入等</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确定不实用的分析点，销售预测，供应商发票等</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顾问确需求是否能够满足，能否有更好的建议</a:t>
            </a:r>
            <a:endParaRPr lang="en-US" altLang="zh-CN" sz="1200" b="1" dirty="0">
              <a:solidFill>
                <a:schemeClr val="hlink"/>
              </a:solidFill>
              <a:latin typeface="微软雅黑" pitchFamily="34" charset="-122"/>
              <a:ea typeface="微软雅黑" pitchFamily="34" charset="-122"/>
              <a:cs typeface="+mj-cs"/>
            </a:endParaRPr>
          </a:p>
        </p:txBody>
      </p:sp>
      <p:graphicFrame>
        <p:nvGraphicFramePr>
          <p:cNvPr id="36" name="Diagram 17"/>
          <p:cNvGraphicFramePr/>
          <p:nvPr>
            <p:extLst>
              <p:ext uri="{D42A27DB-BD31-4B8C-83A1-F6EECF244321}">
                <p14:modId xmlns="" xmlns:p14="http://schemas.microsoft.com/office/powerpoint/2010/main" val="1775974843"/>
              </p:ext>
            </p:extLst>
          </p:nvPr>
        </p:nvGraphicFramePr>
        <p:xfrm>
          <a:off x="381000" y="1981200"/>
          <a:ext cx="86106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p:cNvSpPr txBox="1"/>
          <p:nvPr/>
        </p:nvSpPr>
        <p:spPr>
          <a:xfrm>
            <a:off x="847725" y="5063847"/>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RMS</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38" name="TextBox 37"/>
          <p:cNvSpPr txBox="1"/>
          <p:nvPr/>
        </p:nvSpPr>
        <p:spPr>
          <a:xfrm>
            <a:off x="838200" y="6016823"/>
            <a:ext cx="3124200" cy="307777"/>
          </a:xfrm>
          <a:prstGeom prst="rect">
            <a:avLst/>
          </a:prstGeom>
          <a:solidFill>
            <a:schemeClr val="accent2">
              <a:lumMod val="20000"/>
              <a:lumOff val="80000"/>
            </a:schemeClr>
          </a:solidFill>
        </p:spPr>
        <p:txBody>
          <a:bodyPr wrap="square" rtlCol="0">
            <a:spAutoFit/>
          </a:bodyPr>
          <a:lstStyle/>
          <a:p>
            <a:pPr algn="ctr"/>
            <a:r>
              <a:rPr kumimoji="1" lang="en-US" altLang="zh-CN" sz="1400" dirty="0" smtClean="0">
                <a:latin typeface="Blackoak Std"/>
                <a:cs typeface="Blackoak Std"/>
              </a:rPr>
              <a:t>Retail</a:t>
            </a:r>
            <a:r>
              <a:rPr kumimoji="1" lang="zh-CN" altLang="en-US" sz="1400" dirty="0" smtClean="0">
                <a:latin typeface="Blackoak Std"/>
                <a:cs typeface="Blackoak Std"/>
              </a:rPr>
              <a:t> </a:t>
            </a:r>
            <a:r>
              <a:rPr kumimoji="1" lang="en-US" altLang="zh-CN" sz="1400" dirty="0" smtClean="0">
                <a:latin typeface="Blackoak Std"/>
                <a:cs typeface="Blackoak Std"/>
              </a:rPr>
              <a:t>analytics</a:t>
            </a:r>
            <a:endParaRPr kumimoji="1" lang="zh-CN" altLang="en-US" sz="1400" dirty="0">
              <a:latin typeface="Blackoak Std"/>
              <a:cs typeface="Blackoak Std"/>
            </a:endParaRPr>
          </a:p>
        </p:txBody>
      </p:sp>
      <p:sp>
        <p:nvSpPr>
          <p:cNvPr id="39" name="TextBox 38"/>
          <p:cNvSpPr txBox="1"/>
          <p:nvPr/>
        </p:nvSpPr>
        <p:spPr>
          <a:xfrm>
            <a:off x="3181350" y="5063668"/>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RPM</a:t>
            </a:r>
          </a:p>
          <a:p>
            <a:pPr algn="ctr"/>
            <a:endParaRPr kumimoji="1" lang="en-US" altLang="zh-CN" dirty="0" smtClean="0">
              <a:latin typeface="Blackoak Std"/>
              <a:cs typeface="Blackoak Std"/>
            </a:endParaRPr>
          </a:p>
          <a:p>
            <a:pPr algn="ctr"/>
            <a:endParaRPr kumimoji="1" lang="en-US" altLang="zh-CN" dirty="0" smtClean="0">
              <a:latin typeface="Blackoak Std"/>
              <a:cs typeface="Blackoak Std"/>
            </a:endParaRPr>
          </a:p>
        </p:txBody>
      </p:sp>
      <p:pic>
        <p:nvPicPr>
          <p:cNvPr id="40" name="Picture 27"/>
          <p:cNvPicPr>
            <a:picLocks noChangeAspect="1"/>
          </p:cNvPicPr>
          <p:nvPr/>
        </p:nvPicPr>
        <p:blipFill>
          <a:blip r:embed="rId7"/>
          <a:stretch>
            <a:fillRect/>
          </a:stretch>
        </p:blipFill>
        <p:spPr>
          <a:xfrm>
            <a:off x="6979454" y="1524000"/>
            <a:ext cx="1167191" cy="762000"/>
          </a:xfrm>
          <a:prstGeom prst="rect">
            <a:avLst/>
          </a:prstGeom>
        </p:spPr>
      </p:pic>
      <p:pic>
        <p:nvPicPr>
          <p:cNvPr id="41" name="Picture 28"/>
          <p:cNvPicPr>
            <a:picLocks noChangeAspect="1"/>
          </p:cNvPicPr>
          <p:nvPr/>
        </p:nvPicPr>
        <p:blipFill>
          <a:blip r:embed="rId8"/>
          <a:stretch>
            <a:fillRect/>
          </a:stretch>
        </p:blipFill>
        <p:spPr>
          <a:xfrm>
            <a:off x="6926571" y="2514600"/>
            <a:ext cx="1325656" cy="533400"/>
          </a:xfrm>
          <a:prstGeom prst="rect">
            <a:avLst/>
          </a:prstGeom>
        </p:spPr>
      </p:pic>
      <p:pic>
        <p:nvPicPr>
          <p:cNvPr id="42" name="Picture 29"/>
          <p:cNvPicPr>
            <a:picLocks noChangeAspect="1"/>
          </p:cNvPicPr>
          <p:nvPr/>
        </p:nvPicPr>
        <p:blipFill>
          <a:blip r:embed="rId9"/>
          <a:stretch>
            <a:fillRect/>
          </a:stretch>
        </p:blipFill>
        <p:spPr>
          <a:xfrm>
            <a:off x="6804427" y="3276600"/>
            <a:ext cx="1729973" cy="736600"/>
          </a:xfrm>
          <a:prstGeom prst="rect">
            <a:avLst/>
          </a:prstGeom>
        </p:spPr>
      </p:pic>
      <p:sp>
        <p:nvSpPr>
          <p:cNvPr id="43" name="TextBox 42"/>
          <p:cNvSpPr txBox="1"/>
          <p:nvPr/>
        </p:nvSpPr>
        <p:spPr>
          <a:xfrm>
            <a:off x="1638300" y="5064263"/>
            <a:ext cx="676275"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MFP</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44" name="TextBox 43"/>
          <p:cNvSpPr txBox="1"/>
          <p:nvPr/>
        </p:nvSpPr>
        <p:spPr>
          <a:xfrm>
            <a:off x="2343150" y="5063668"/>
            <a:ext cx="809625" cy="923330"/>
          </a:xfrm>
          <a:prstGeom prst="rect">
            <a:avLst/>
          </a:prstGeom>
          <a:solidFill>
            <a:schemeClr val="accent3">
              <a:lumMod val="85000"/>
            </a:schemeClr>
          </a:solidFill>
        </p:spPr>
        <p:txBody>
          <a:bodyPr wrap="square" rtlCol="0">
            <a:spAutoFit/>
          </a:bodyPr>
          <a:lstStyle/>
          <a:p>
            <a:pPr algn="ctr"/>
            <a:r>
              <a:rPr kumimoji="1" lang="en-US" altLang="zh-CN" dirty="0" err="1" smtClean="0">
                <a:latin typeface="Blackoak Std"/>
                <a:cs typeface="Blackoak Std"/>
              </a:rPr>
              <a:t>ReIM</a:t>
            </a:r>
            <a:endParaRPr kumimoji="1" lang="en-US" altLang="zh-CN" dirty="0" smtClean="0">
              <a:latin typeface="Blackoak Std"/>
              <a:cs typeface="Blackoak Std"/>
            </a:endParaRP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Tree>
    <p:extLst>
      <p:ext uri="{BB962C8B-B14F-4D97-AF65-F5344CB8AC3E}">
        <p14:creationId xmlns="" xmlns:p14="http://schemas.microsoft.com/office/powerpoint/2010/main" val="3645771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zh-CN" altLang="en-US" dirty="0" smtClean="0"/>
              <a:t>实例</a:t>
            </a:r>
            <a:r>
              <a:rPr lang="en-US" altLang="zh-CN" dirty="0"/>
              <a:t>2</a:t>
            </a:r>
            <a:r>
              <a:rPr lang="zh-CN" altLang="en-US" dirty="0" smtClean="0"/>
              <a:t>：某中国知名大卖场，</a:t>
            </a:r>
            <a:r>
              <a:rPr lang="en-US" altLang="zh-CN" dirty="0" smtClean="0"/>
              <a:t>RA</a:t>
            </a:r>
            <a:r>
              <a:rPr lang="zh-CN" altLang="en-US" dirty="0" smtClean="0"/>
              <a:t>实施</a:t>
            </a:r>
            <a:endParaRPr lang="en-US" altLang="zh-CN" dirty="0" smtClean="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18</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sp>
        <p:nvSpPr>
          <p:cNvPr id="17" name="TextBox 16"/>
          <p:cNvSpPr txBox="1"/>
          <p:nvPr/>
        </p:nvSpPr>
        <p:spPr>
          <a:xfrm>
            <a:off x="4800600" y="4572000"/>
            <a:ext cx="4114800" cy="2089803"/>
          </a:xfrm>
          <a:prstGeom prst="rect">
            <a:avLst/>
          </a:prstGeom>
          <a:noFill/>
        </p:spPr>
        <p:txBody>
          <a:bodyPr wrap="square" rtlCol="0">
            <a:spAutoFit/>
          </a:bodyPr>
          <a:lstStyle/>
          <a:p>
            <a:pPr marL="285750" indent="-285750" eaLnBrk="0" hangingPunct="0">
              <a:lnSpc>
                <a:spcPct val="90000"/>
              </a:lnSpc>
              <a:buFont typeface="Arial"/>
              <a:buChar char="•"/>
            </a:pPr>
            <a:r>
              <a:rPr lang="zh-CN" altLang="en-US" sz="1200" b="1" dirty="0">
                <a:solidFill>
                  <a:schemeClr val="hlink"/>
                </a:solidFill>
                <a:latin typeface="微软雅黑" pitchFamily="34" charset="-122"/>
                <a:ea typeface="微软雅黑" pitchFamily="34" charset="-122"/>
                <a:cs typeface="+mj-cs"/>
              </a:rPr>
              <a:t>确定客</a:t>
            </a:r>
            <a:r>
              <a:rPr lang="zh-CN" altLang="en-US" sz="1200" b="1" dirty="0" smtClean="0">
                <a:solidFill>
                  <a:schemeClr val="hlink"/>
                </a:solidFill>
                <a:latin typeface="微软雅黑" pitchFamily="34" charset="-122"/>
                <a:ea typeface="微软雅黑" pitchFamily="34" charset="-122"/>
                <a:cs typeface="+mj-cs"/>
              </a:rPr>
              <a:t>制化内容</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根据用户需求确定最终分析模型的</a:t>
            </a:r>
            <a:r>
              <a:rPr lang="en-US" altLang="zh-CN" sz="1200" b="1" dirty="0" smtClean="0">
                <a:solidFill>
                  <a:schemeClr val="hlink"/>
                </a:solidFill>
                <a:latin typeface="微软雅黑" pitchFamily="34" charset="-122"/>
                <a:ea typeface="微软雅黑" pitchFamily="34" charset="-122"/>
                <a:cs typeface="+mj-cs"/>
              </a:rPr>
              <a:t>Metrics</a:t>
            </a:r>
            <a:r>
              <a:rPr lang="zh-CN" altLang="en-US" sz="1200" b="1" dirty="0" smtClean="0">
                <a:solidFill>
                  <a:schemeClr val="hlink"/>
                </a:solidFill>
                <a:latin typeface="微软雅黑" pitchFamily="34" charset="-122"/>
                <a:ea typeface="微软雅黑" pitchFamily="34" charset="-122"/>
                <a:cs typeface="+mj-cs"/>
              </a:rPr>
              <a:t>文档，文档中定义了各个分析项的取值以及计算逻辑</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如，供应商销售是根据现有销售数据推算出每一笔销售是来自于哪个供应商</a:t>
            </a:r>
            <a:endParaRPr lang="en-US" altLang="zh-CN" sz="1200" b="1" dirty="0" smtClean="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开发扩展</a:t>
            </a:r>
            <a:r>
              <a:rPr lang="zh-CN" altLang="en-US" sz="1200" b="1" dirty="0">
                <a:solidFill>
                  <a:schemeClr val="hlink"/>
                </a:solidFill>
                <a:latin typeface="微软雅黑" pitchFamily="34" charset="-122"/>
                <a:ea typeface="微软雅黑" pitchFamily="34" charset="-122"/>
                <a:cs typeface="+mj-cs"/>
              </a:rPr>
              <a:t>原有</a:t>
            </a:r>
            <a:r>
              <a:rPr lang="en-US" altLang="zh-CN" sz="1200" b="1" dirty="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模型</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基于最终分析模型的</a:t>
            </a:r>
            <a:r>
              <a:rPr lang="en-US" altLang="zh-CN" sz="1200" b="1" dirty="0" smtClean="0">
                <a:solidFill>
                  <a:schemeClr val="hlink"/>
                </a:solidFill>
                <a:latin typeface="微软雅黑" pitchFamily="34" charset="-122"/>
                <a:ea typeface="微软雅黑" pitchFamily="34" charset="-122"/>
                <a:cs typeface="+mj-cs"/>
              </a:rPr>
              <a:t>Metrics</a:t>
            </a:r>
            <a:r>
              <a:rPr lang="zh-CN" altLang="en-US" sz="1200" b="1" dirty="0" smtClean="0">
                <a:solidFill>
                  <a:schemeClr val="hlink"/>
                </a:solidFill>
                <a:latin typeface="微软雅黑" pitchFamily="34" charset="-122"/>
                <a:ea typeface="微软雅黑" pitchFamily="34" charset="-122"/>
                <a:cs typeface="+mj-cs"/>
              </a:rPr>
              <a:t>文档开发底层数据库对象，</a:t>
            </a:r>
            <a:r>
              <a:rPr lang="en-US" altLang="zh-CN" sz="1200" b="1" dirty="0" smtClean="0">
                <a:solidFill>
                  <a:schemeClr val="hlink"/>
                </a:solidFill>
                <a:latin typeface="微软雅黑" pitchFamily="34" charset="-122"/>
                <a:ea typeface="微软雅黑" pitchFamily="34" charset="-122"/>
                <a:cs typeface="+mj-cs"/>
              </a:rPr>
              <a:t>ETL</a:t>
            </a:r>
            <a:r>
              <a:rPr lang="zh-CN" altLang="en-US" sz="1200" b="1" dirty="0" smtClean="0">
                <a:solidFill>
                  <a:schemeClr val="hlink"/>
                </a:solidFill>
                <a:latin typeface="微软雅黑" pitchFamily="34" charset="-122"/>
                <a:ea typeface="微软雅黑" pitchFamily="34" charset="-122"/>
                <a:cs typeface="+mj-cs"/>
              </a:rPr>
              <a:t>过程</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将不需要的预置分析点隐藏</a:t>
            </a:r>
            <a:r>
              <a:rPr lang="zh-CN" altLang="zh-CN" sz="1200" b="1" dirty="0" smtClean="0">
                <a:solidFill>
                  <a:schemeClr val="hlink"/>
                </a:solidFill>
                <a:latin typeface="微软雅黑" pitchFamily="34" charset="-122"/>
                <a:ea typeface="微软雅黑" pitchFamily="34" charset="-122"/>
                <a:cs typeface="+mj-cs"/>
              </a:rPr>
              <a:t>，</a:t>
            </a:r>
            <a:r>
              <a:rPr lang="zh-CN" altLang="en-US" sz="1200" b="1" dirty="0" smtClean="0">
                <a:solidFill>
                  <a:schemeClr val="hlink"/>
                </a:solidFill>
                <a:latin typeface="微软雅黑" pitchFamily="34" charset="-122"/>
                <a:ea typeface="微软雅黑" pitchFamily="34" charset="-122"/>
                <a:cs typeface="+mj-cs"/>
              </a:rPr>
              <a:t>功能保留</a:t>
            </a:r>
            <a:endParaRPr lang="en-US" altLang="zh-CN" sz="12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报表及仪表盘制作</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根据用户的报表需求完成报表的创建</a:t>
            </a:r>
            <a:endParaRPr lang="en-US" altLang="zh-CN" sz="1200" b="1" dirty="0">
              <a:solidFill>
                <a:schemeClr val="hlink"/>
              </a:solidFill>
              <a:latin typeface="微软雅黑" pitchFamily="34" charset="-122"/>
              <a:ea typeface="微软雅黑" pitchFamily="34" charset="-122"/>
              <a:cs typeface="+mj-cs"/>
            </a:endParaRPr>
          </a:p>
        </p:txBody>
      </p:sp>
      <p:graphicFrame>
        <p:nvGraphicFramePr>
          <p:cNvPr id="18" name="Diagram 17"/>
          <p:cNvGraphicFramePr/>
          <p:nvPr>
            <p:extLst>
              <p:ext uri="{D42A27DB-BD31-4B8C-83A1-F6EECF244321}">
                <p14:modId xmlns="" xmlns:p14="http://schemas.microsoft.com/office/powerpoint/2010/main" val="1775974843"/>
              </p:ext>
            </p:extLst>
          </p:nvPr>
        </p:nvGraphicFramePr>
        <p:xfrm>
          <a:off x="381000" y="1981200"/>
          <a:ext cx="86106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228600" y="1371600"/>
            <a:ext cx="6019800" cy="1923603"/>
          </a:xfrm>
          <a:prstGeom prst="rect">
            <a:avLst/>
          </a:prstGeom>
          <a:noFill/>
        </p:spPr>
        <p:txBody>
          <a:bodyPr wrap="square" rtlCol="0">
            <a:spAutoFit/>
          </a:bodyPr>
          <a:lstStyle/>
          <a:p>
            <a:pPr marL="285750" indent="-285750" eaLnBrk="0" hangingPunct="0">
              <a:lnSpc>
                <a:spcPct val="90000"/>
              </a:lnSpc>
              <a:buFont typeface="Arial"/>
              <a:buChar char="•"/>
            </a:pPr>
            <a:r>
              <a:rPr lang="en-US" altLang="zh-CN" sz="1200" b="1" dirty="0">
                <a:solidFill>
                  <a:schemeClr val="hlink"/>
                </a:solidFill>
                <a:latin typeface="微软雅黑" pitchFamily="34" charset="-122"/>
                <a:ea typeface="微软雅黑" pitchFamily="34" charset="-122"/>
                <a:cs typeface="+mj-cs"/>
              </a:rPr>
              <a:t>GAP</a:t>
            </a:r>
            <a:r>
              <a:rPr lang="zh-CN" altLang="en-US" sz="1200" b="1" dirty="0">
                <a:solidFill>
                  <a:schemeClr val="hlink"/>
                </a:solidFill>
                <a:latin typeface="微软雅黑" pitchFamily="34" charset="-122"/>
                <a:ea typeface="微软雅黑" pitchFamily="34" charset="-122"/>
                <a:cs typeface="+mj-cs"/>
              </a:rPr>
              <a:t>分析</a:t>
            </a:r>
            <a:endParaRPr lang="en-US" altLang="zh-CN" sz="1200" b="1" dirty="0">
              <a:solidFill>
                <a:schemeClr val="hlink"/>
              </a:solidFill>
              <a:latin typeface="微软雅黑" pitchFamily="34" charset="-122"/>
              <a:ea typeface="微软雅黑" pitchFamily="34" charset="-122"/>
              <a:cs typeface="+mj-cs"/>
            </a:endParaRPr>
          </a:p>
          <a:p>
            <a:pPr marL="628650" lvl="1" indent="-1714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业务系统基本使用</a:t>
            </a:r>
            <a:r>
              <a:rPr lang="en-US" altLang="zh-CN" sz="1200" b="1" dirty="0" smtClean="0">
                <a:solidFill>
                  <a:schemeClr val="hlink"/>
                </a:solidFill>
                <a:latin typeface="微软雅黑" pitchFamily="34" charset="-122"/>
                <a:ea typeface="微软雅黑" pitchFamily="34" charset="-122"/>
                <a:cs typeface="+mj-cs"/>
              </a:rPr>
              <a:t>MOM</a:t>
            </a:r>
            <a:r>
              <a:rPr lang="zh-CN" altLang="en-US" sz="1200" b="1" dirty="0" smtClean="0">
                <a:solidFill>
                  <a:schemeClr val="hlink"/>
                </a:solidFill>
                <a:latin typeface="微软雅黑" pitchFamily="34" charset="-122"/>
                <a:ea typeface="微软雅黑" pitchFamily="34" charset="-122"/>
                <a:cs typeface="+mj-cs"/>
              </a:rPr>
              <a:t>标准功能，但是在基础功能的外围开发了较多的功能，</a:t>
            </a:r>
            <a:r>
              <a:rPr lang="en-US" altLang="zh-CN" sz="1200" b="1" dirty="0" smtClean="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功能基本都能使用，但是很多开发的分析点不能做到，如供应商销售，供应商库存等。</a:t>
            </a:r>
            <a:endParaRPr lang="en-US" altLang="zh-CN" sz="1200" b="1" dirty="0">
              <a:solidFill>
                <a:schemeClr val="hlink"/>
              </a:solidFill>
              <a:latin typeface="微软雅黑" pitchFamily="34" charset="-122"/>
              <a:ea typeface="微软雅黑" pitchFamily="34" charset="-122"/>
              <a:cs typeface="+mj-cs"/>
            </a:endParaRPr>
          </a:p>
          <a:p>
            <a:pPr marL="285750" indent="-285750" eaLnBrk="0" hangingPunct="0">
              <a:lnSpc>
                <a:spcPct val="90000"/>
              </a:lnSpc>
              <a:buFont typeface="Arial"/>
              <a:buChar char="•"/>
            </a:pPr>
            <a:r>
              <a:rPr lang="zh-CN" altLang="en-US" sz="1200" b="1" dirty="0">
                <a:solidFill>
                  <a:schemeClr val="hlink"/>
                </a:solidFill>
                <a:latin typeface="微软雅黑" pitchFamily="34" charset="-122"/>
                <a:ea typeface="微软雅黑" pitchFamily="34" charset="-122"/>
                <a:cs typeface="+mj-cs"/>
              </a:rPr>
              <a:t>理解并归纳需求</a:t>
            </a:r>
            <a:endParaRPr lang="en-US" altLang="zh-CN" sz="1200" b="1" dirty="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与采购，销售发展，市场部等部门共同确认需求，将标准</a:t>
            </a:r>
            <a:r>
              <a:rPr lang="en-US" altLang="zh-CN" sz="1200" b="1" dirty="0" smtClean="0">
                <a:solidFill>
                  <a:schemeClr val="hlink"/>
                </a:solidFill>
                <a:latin typeface="微软雅黑" pitchFamily="34" charset="-122"/>
                <a:ea typeface="微软雅黑" pitchFamily="34" charset="-122"/>
                <a:cs typeface="+mj-cs"/>
              </a:rPr>
              <a:t>RA</a:t>
            </a:r>
            <a:r>
              <a:rPr lang="zh-CN" altLang="en-US" sz="1200" b="1" dirty="0" smtClean="0">
                <a:solidFill>
                  <a:schemeClr val="hlink"/>
                </a:solidFill>
                <a:latin typeface="微软雅黑" pitchFamily="34" charset="-122"/>
                <a:ea typeface="微软雅黑" pitchFamily="34" charset="-122"/>
                <a:cs typeface="+mj-cs"/>
              </a:rPr>
              <a:t>以及分析点介绍给用户</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用户在现有分析点上提出新的分析需求，如工艺功能上销售，供应商库存，库存调整，大宗销售，合同收入等</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确定不实用的分析点，销售预测，计划，供应商发票等</a:t>
            </a:r>
            <a:endParaRPr lang="en-US" altLang="zh-CN" sz="1200" b="1" dirty="0" smtClean="0">
              <a:solidFill>
                <a:schemeClr val="hlink"/>
              </a:solidFill>
              <a:latin typeface="微软雅黑" pitchFamily="34" charset="-122"/>
              <a:ea typeface="微软雅黑" pitchFamily="34" charset="-122"/>
              <a:cs typeface="+mj-cs"/>
            </a:endParaRPr>
          </a:p>
          <a:p>
            <a:pPr marL="742950" lvl="1" indent="-285750" eaLnBrk="0" hangingPunct="0">
              <a:lnSpc>
                <a:spcPct val="90000"/>
              </a:lnSpc>
              <a:buFont typeface="Arial"/>
              <a:buChar char="•"/>
            </a:pPr>
            <a:r>
              <a:rPr lang="zh-CN" altLang="en-US" sz="1200" b="1" dirty="0" smtClean="0">
                <a:solidFill>
                  <a:schemeClr val="hlink"/>
                </a:solidFill>
                <a:latin typeface="微软雅黑" pitchFamily="34" charset="-122"/>
                <a:ea typeface="微软雅黑" pitchFamily="34" charset="-122"/>
                <a:cs typeface="+mj-cs"/>
              </a:rPr>
              <a:t>顾问确需求是否能够满足，能否有更好的建议</a:t>
            </a:r>
            <a:endParaRPr lang="en-US" altLang="zh-CN" sz="1200" b="1" dirty="0">
              <a:solidFill>
                <a:schemeClr val="hlink"/>
              </a:solidFill>
              <a:latin typeface="微软雅黑" pitchFamily="34" charset="-122"/>
              <a:ea typeface="微软雅黑" pitchFamily="34" charset="-122"/>
              <a:cs typeface="+mj-cs"/>
            </a:endParaRPr>
          </a:p>
        </p:txBody>
      </p:sp>
      <p:sp>
        <p:nvSpPr>
          <p:cNvPr id="23" name="TextBox 22"/>
          <p:cNvSpPr txBox="1"/>
          <p:nvPr/>
        </p:nvSpPr>
        <p:spPr>
          <a:xfrm>
            <a:off x="847725" y="5063847"/>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RMS</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24" name="TextBox 23"/>
          <p:cNvSpPr txBox="1"/>
          <p:nvPr/>
        </p:nvSpPr>
        <p:spPr>
          <a:xfrm>
            <a:off x="838200" y="6016823"/>
            <a:ext cx="3124200" cy="307777"/>
          </a:xfrm>
          <a:prstGeom prst="rect">
            <a:avLst/>
          </a:prstGeom>
          <a:solidFill>
            <a:schemeClr val="accent2">
              <a:lumMod val="20000"/>
              <a:lumOff val="80000"/>
            </a:schemeClr>
          </a:solidFill>
        </p:spPr>
        <p:txBody>
          <a:bodyPr wrap="square" rtlCol="0">
            <a:spAutoFit/>
          </a:bodyPr>
          <a:lstStyle/>
          <a:p>
            <a:pPr algn="ctr"/>
            <a:r>
              <a:rPr kumimoji="1" lang="en-US" altLang="zh-CN" sz="1400" dirty="0" smtClean="0">
                <a:latin typeface="Blackoak Std"/>
                <a:cs typeface="Blackoak Std"/>
              </a:rPr>
              <a:t>Retail</a:t>
            </a:r>
            <a:r>
              <a:rPr kumimoji="1" lang="zh-CN" altLang="en-US" sz="1400" dirty="0" smtClean="0">
                <a:latin typeface="Blackoak Std"/>
                <a:cs typeface="Blackoak Std"/>
              </a:rPr>
              <a:t> </a:t>
            </a:r>
            <a:r>
              <a:rPr kumimoji="1" lang="en-US" altLang="zh-CN" sz="1400" dirty="0" smtClean="0">
                <a:latin typeface="Blackoak Std"/>
                <a:cs typeface="Blackoak Std"/>
              </a:rPr>
              <a:t>analytics</a:t>
            </a:r>
            <a:endParaRPr kumimoji="1" lang="zh-CN" altLang="en-US" sz="1400" dirty="0">
              <a:latin typeface="Blackoak Std"/>
              <a:cs typeface="Blackoak Std"/>
            </a:endParaRPr>
          </a:p>
        </p:txBody>
      </p:sp>
      <p:sp>
        <p:nvSpPr>
          <p:cNvPr id="27" name="TextBox 26"/>
          <p:cNvSpPr txBox="1"/>
          <p:nvPr/>
        </p:nvSpPr>
        <p:spPr>
          <a:xfrm>
            <a:off x="3181350" y="5063668"/>
            <a:ext cx="762000"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RPM</a:t>
            </a:r>
          </a:p>
          <a:p>
            <a:pPr algn="ctr"/>
            <a:endParaRPr kumimoji="1" lang="en-US" altLang="zh-CN" dirty="0" smtClean="0">
              <a:latin typeface="Blackoak Std"/>
              <a:cs typeface="Blackoak Std"/>
            </a:endParaRPr>
          </a:p>
          <a:p>
            <a:pPr algn="ctr"/>
            <a:endParaRPr kumimoji="1" lang="en-US" altLang="zh-CN" dirty="0" smtClean="0">
              <a:latin typeface="Blackoak Std"/>
              <a:cs typeface="Blackoak Std"/>
            </a:endParaRPr>
          </a:p>
        </p:txBody>
      </p:sp>
      <p:pic>
        <p:nvPicPr>
          <p:cNvPr id="28" name="Picture 27"/>
          <p:cNvPicPr>
            <a:picLocks noChangeAspect="1"/>
          </p:cNvPicPr>
          <p:nvPr/>
        </p:nvPicPr>
        <p:blipFill>
          <a:blip r:embed="rId7"/>
          <a:stretch>
            <a:fillRect/>
          </a:stretch>
        </p:blipFill>
        <p:spPr>
          <a:xfrm>
            <a:off x="6979454" y="1524000"/>
            <a:ext cx="1167191" cy="762000"/>
          </a:xfrm>
          <a:prstGeom prst="rect">
            <a:avLst/>
          </a:prstGeom>
        </p:spPr>
      </p:pic>
      <p:pic>
        <p:nvPicPr>
          <p:cNvPr id="29" name="Picture 28"/>
          <p:cNvPicPr>
            <a:picLocks noChangeAspect="1"/>
          </p:cNvPicPr>
          <p:nvPr/>
        </p:nvPicPr>
        <p:blipFill>
          <a:blip r:embed="rId8"/>
          <a:stretch>
            <a:fillRect/>
          </a:stretch>
        </p:blipFill>
        <p:spPr>
          <a:xfrm>
            <a:off x="6926571" y="2514600"/>
            <a:ext cx="1325656" cy="533400"/>
          </a:xfrm>
          <a:prstGeom prst="rect">
            <a:avLst/>
          </a:prstGeom>
        </p:spPr>
      </p:pic>
      <p:pic>
        <p:nvPicPr>
          <p:cNvPr id="30" name="Picture 29"/>
          <p:cNvPicPr>
            <a:picLocks noChangeAspect="1"/>
          </p:cNvPicPr>
          <p:nvPr/>
        </p:nvPicPr>
        <p:blipFill>
          <a:blip r:embed="rId9"/>
          <a:stretch>
            <a:fillRect/>
          </a:stretch>
        </p:blipFill>
        <p:spPr>
          <a:xfrm>
            <a:off x="6804427" y="3276600"/>
            <a:ext cx="1729973" cy="736600"/>
          </a:xfrm>
          <a:prstGeom prst="rect">
            <a:avLst/>
          </a:prstGeom>
        </p:spPr>
      </p:pic>
      <p:sp>
        <p:nvSpPr>
          <p:cNvPr id="16" name="TextBox 15"/>
          <p:cNvSpPr txBox="1"/>
          <p:nvPr/>
        </p:nvSpPr>
        <p:spPr>
          <a:xfrm>
            <a:off x="1638300" y="5064263"/>
            <a:ext cx="676275" cy="923330"/>
          </a:xfrm>
          <a:prstGeom prst="rect">
            <a:avLst/>
          </a:prstGeom>
          <a:solidFill>
            <a:schemeClr val="accent3">
              <a:lumMod val="85000"/>
            </a:schemeClr>
          </a:solidFill>
        </p:spPr>
        <p:txBody>
          <a:bodyPr wrap="square" rtlCol="0">
            <a:spAutoFit/>
          </a:bodyPr>
          <a:lstStyle/>
          <a:p>
            <a:pPr algn="ctr"/>
            <a:r>
              <a:rPr kumimoji="1" lang="en-US" altLang="zh-CN" dirty="0" smtClean="0">
                <a:latin typeface="Blackoak Std"/>
                <a:cs typeface="Blackoak Std"/>
              </a:rPr>
              <a:t>MFP</a:t>
            </a: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
        <p:nvSpPr>
          <p:cNvPr id="20" name="TextBox 19"/>
          <p:cNvSpPr txBox="1"/>
          <p:nvPr/>
        </p:nvSpPr>
        <p:spPr>
          <a:xfrm>
            <a:off x="2343150" y="5063668"/>
            <a:ext cx="809625" cy="923330"/>
          </a:xfrm>
          <a:prstGeom prst="rect">
            <a:avLst/>
          </a:prstGeom>
          <a:solidFill>
            <a:schemeClr val="accent3">
              <a:lumMod val="85000"/>
            </a:schemeClr>
          </a:solidFill>
        </p:spPr>
        <p:txBody>
          <a:bodyPr wrap="square" rtlCol="0">
            <a:spAutoFit/>
          </a:bodyPr>
          <a:lstStyle/>
          <a:p>
            <a:pPr algn="ctr"/>
            <a:r>
              <a:rPr kumimoji="1" lang="en-US" altLang="zh-CN" dirty="0" err="1" smtClean="0">
                <a:latin typeface="Blackoak Std"/>
                <a:cs typeface="Blackoak Std"/>
              </a:rPr>
              <a:t>ReIM</a:t>
            </a:r>
            <a:endParaRPr kumimoji="1" lang="en-US" altLang="zh-CN" dirty="0" smtClean="0">
              <a:latin typeface="Blackoak Std"/>
              <a:cs typeface="Blackoak Std"/>
            </a:endParaRPr>
          </a:p>
          <a:p>
            <a:pPr algn="ctr"/>
            <a:endParaRPr kumimoji="1" lang="en-US" altLang="zh-CN" dirty="0" smtClean="0">
              <a:latin typeface="Blackoak Std"/>
              <a:cs typeface="Blackoak Std"/>
            </a:endParaRPr>
          </a:p>
          <a:p>
            <a:pPr algn="ctr"/>
            <a:endParaRPr kumimoji="1" lang="zh-CN" altLang="en-US" dirty="0">
              <a:latin typeface="Blackoak Std"/>
              <a:cs typeface="Blackoak Std"/>
            </a:endParaRPr>
          </a:p>
        </p:txBody>
      </p:sp>
    </p:spTree>
    <p:extLst>
      <p:ext uri="{BB962C8B-B14F-4D97-AF65-F5344CB8AC3E}">
        <p14:creationId xmlns="" xmlns:p14="http://schemas.microsoft.com/office/powerpoint/2010/main" val="1832125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zh-CN" altLang="en-US" dirty="0"/>
              <a:t>三福实施准备项目</a:t>
            </a:r>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19</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grpSp>
        <p:nvGrpSpPr>
          <p:cNvPr id="6" name="组合 5"/>
          <p:cNvGrpSpPr/>
          <p:nvPr/>
        </p:nvGrpSpPr>
        <p:grpSpPr>
          <a:xfrm>
            <a:off x="990600" y="1905000"/>
            <a:ext cx="6365405" cy="537510"/>
            <a:chOff x="1531080" y="54329"/>
            <a:chExt cx="6365405" cy="537510"/>
          </a:xfrm>
        </p:grpSpPr>
        <p:sp>
          <p:nvSpPr>
            <p:cNvPr id="7" name="矩形 6"/>
            <p:cNvSpPr/>
            <p:nvPr/>
          </p:nvSpPr>
          <p:spPr>
            <a:xfrm>
              <a:off x="1531080" y="54329"/>
              <a:ext cx="6365405" cy="5375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矩形 7"/>
            <p:cNvSpPr/>
            <p:nvPr/>
          </p:nvSpPr>
          <p:spPr>
            <a:xfrm>
              <a:off x="1531080" y="54329"/>
              <a:ext cx="6365405" cy="5375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endParaRPr lang="en-US" sz="2300" kern="1200" dirty="0"/>
            </a:p>
          </p:txBody>
        </p:sp>
      </p:grpSp>
      <p:sp>
        <p:nvSpPr>
          <p:cNvPr id="3" name="TextBox 2"/>
          <p:cNvSpPr txBox="1"/>
          <p:nvPr/>
        </p:nvSpPr>
        <p:spPr>
          <a:xfrm>
            <a:off x="914400" y="1524000"/>
            <a:ext cx="6934200" cy="5447645"/>
          </a:xfrm>
          <a:prstGeom prst="rect">
            <a:avLst/>
          </a:prstGeom>
          <a:noFill/>
        </p:spPr>
        <p:txBody>
          <a:bodyPr wrap="square" rtlCol="0">
            <a:spAutoFit/>
          </a:bodyPr>
          <a:lstStyle/>
          <a:p>
            <a:pPr marL="342900" indent="-342900">
              <a:buFont typeface="Wingdings" pitchFamily="2" charset="2"/>
              <a:buChar char="u"/>
            </a:pPr>
            <a:r>
              <a:rPr lang="zh-CN" altLang="en-US" sz="2000" dirty="0" smtClean="0"/>
              <a:t> 环境搭建</a:t>
            </a:r>
            <a:endParaRPr lang="en-US" altLang="zh-CN" sz="2000" dirty="0" smtClean="0"/>
          </a:p>
          <a:p>
            <a:pPr marL="742950" lvl="1" indent="-285750">
              <a:buFont typeface="Wingdings" pitchFamily="2" charset="2"/>
              <a:buChar char="ü"/>
            </a:pPr>
            <a:r>
              <a:rPr lang="zh-CN" altLang="en-US" dirty="0" smtClean="0"/>
              <a:t>系统架构</a:t>
            </a:r>
            <a:endParaRPr lang="en-US" altLang="zh-CN" dirty="0" smtClean="0"/>
          </a:p>
          <a:p>
            <a:pPr marL="742950" lvl="1" indent="-285750">
              <a:buFont typeface="Wingdings" pitchFamily="2" charset="2"/>
              <a:buChar char="ü"/>
            </a:pPr>
            <a:r>
              <a:rPr lang="zh-CN" altLang="en-US" dirty="0" smtClean="0"/>
              <a:t>硬件配置</a:t>
            </a:r>
            <a:endParaRPr lang="en-US" altLang="zh-CN" dirty="0" smtClean="0"/>
          </a:p>
          <a:p>
            <a:pPr marL="742950" lvl="1" indent="-285750">
              <a:buFont typeface="Wingdings" pitchFamily="2" charset="2"/>
              <a:buChar char="ü"/>
            </a:pPr>
            <a:r>
              <a:rPr lang="zh-CN" altLang="en-US" dirty="0" smtClean="0"/>
              <a:t>软件安装</a:t>
            </a:r>
            <a:r>
              <a:rPr lang="en-US" altLang="zh-CN" dirty="0" smtClean="0"/>
              <a:t>(DB/ETL</a:t>
            </a:r>
            <a:r>
              <a:rPr lang="zh-CN" altLang="en-US" dirty="0" smtClean="0"/>
              <a:t>工具</a:t>
            </a:r>
            <a:r>
              <a:rPr lang="en-US" altLang="zh-CN" dirty="0" smtClean="0"/>
              <a:t>/RA</a:t>
            </a:r>
            <a:r>
              <a:rPr lang="zh-CN" altLang="en-US" dirty="0" smtClean="0"/>
              <a:t>产品</a:t>
            </a:r>
            <a:r>
              <a:rPr lang="en-US" altLang="zh-CN" dirty="0" smtClean="0"/>
              <a:t>)</a:t>
            </a:r>
          </a:p>
          <a:p>
            <a:pPr marL="742950" lvl="1" indent="-285750">
              <a:buFont typeface="Wingdings" pitchFamily="2" charset="2"/>
              <a:buChar char="ü"/>
            </a:pPr>
            <a:r>
              <a:rPr lang="zh-CN" altLang="en-US" dirty="0" smtClean="0"/>
              <a:t>环境配置</a:t>
            </a:r>
            <a:endParaRPr lang="en-US" altLang="zh-CN" dirty="0" smtClean="0"/>
          </a:p>
          <a:p>
            <a:pPr marL="742950" lvl="1" indent="-285750">
              <a:buFont typeface="Arial" pitchFamily="34" charset="0"/>
              <a:buChar char="•"/>
            </a:pPr>
            <a:endParaRPr lang="en-US" altLang="zh-CN" dirty="0" smtClean="0"/>
          </a:p>
          <a:p>
            <a:pPr marL="342900" indent="-342900">
              <a:buFont typeface="Wingdings" pitchFamily="2" charset="2"/>
              <a:buChar char="u"/>
            </a:pPr>
            <a:r>
              <a:rPr lang="zh-CN" altLang="en-US" sz="2000" dirty="0"/>
              <a:t>源系统准备</a:t>
            </a:r>
            <a:endParaRPr lang="en-US" altLang="zh-CN" sz="2000" dirty="0"/>
          </a:p>
          <a:p>
            <a:pPr marL="742950" lvl="1" indent="-285750">
              <a:buFont typeface="Wingdings" pitchFamily="2" charset="2"/>
              <a:buChar char="ü"/>
            </a:pPr>
            <a:r>
              <a:rPr lang="zh-CN" altLang="en-US" dirty="0" smtClean="0"/>
              <a:t>数据源确认</a:t>
            </a:r>
            <a:endParaRPr lang="en-US" altLang="zh-CN" dirty="0"/>
          </a:p>
          <a:p>
            <a:pPr marL="742950" lvl="1" indent="-285750">
              <a:buFont typeface="Wingdings" pitchFamily="2" charset="2"/>
              <a:buChar char="ü"/>
            </a:pPr>
            <a:r>
              <a:rPr lang="zh-CN" altLang="en-US" dirty="0"/>
              <a:t>源</a:t>
            </a:r>
            <a:r>
              <a:rPr lang="zh-CN" altLang="en-US" dirty="0" smtClean="0"/>
              <a:t>系统</a:t>
            </a:r>
            <a:r>
              <a:rPr lang="en-US" altLang="zh-CN" dirty="0" smtClean="0"/>
              <a:t>(</a:t>
            </a:r>
            <a:r>
              <a:rPr lang="zh-CN" altLang="en-US" dirty="0" smtClean="0"/>
              <a:t>数据</a:t>
            </a:r>
            <a:r>
              <a:rPr lang="en-US" altLang="zh-CN" dirty="0" smtClean="0"/>
              <a:t>)</a:t>
            </a:r>
            <a:r>
              <a:rPr lang="zh-CN" altLang="en-US" dirty="0" smtClean="0"/>
              <a:t>准备</a:t>
            </a:r>
            <a:endParaRPr lang="en-US" altLang="zh-CN" dirty="0" smtClean="0"/>
          </a:p>
          <a:p>
            <a:pPr marL="742950" lvl="1" indent="-285750">
              <a:buFont typeface="Wingdings" pitchFamily="2" charset="2"/>
              <a:buChar char="ü"/>
            </a:pPr>
            <a:endParaRPr lang="en-US" altLang="zh-CN" dirty="0" smtClean="0"/>
          </a:p>
          <a:p>
            <a:pPr marL="342900" indent="-342900">
              <a:buFont typeface="Wingdings" pitchFamily="2" charset="2"/>
              <a:buChar char="u"/>
            </a:pPr>
            <a:r>
              <a:rPr lang="zh-CN" altLang="en-US" sz="2000" dirty="0"/>
              <a:t> 数据仓库设计</a:t>
            </a:r>
            <a:endParaRPr lang="en-US" altLang="zh-CN" sz="2000" dirty="0"/>
          </a:p>
          <a:p>
            <a:pPr marL="742950" lvl="1" indent="-285750">
              <a:buFont typeface="Wingdings" pitchFamily="2" charset="2"/>
              <a:buChar char="ü"/>
            </a:pPr>
            <a:r>
              <a:rPr lang="zh-CN" altLang="en-US" dirty="0" smtClean="0"/>
              <a:t>需求收集整理</a:t>
            </a:r>
            <a:endParaRPr lang="en-US" altLang="zh-CN" dirty="0" smtClean="0"/>
          </a:p>
          <a:p>
            <a:pPr marL="742950" lvl="1" indent="-285750">
              <a:buFont typeface="Wingdings" pitchFamily="2" charset="2"/>
              <a:buChar char="ü"/>
            </a:pPr>
            <a:r>
              <a:rPr lang="zh-CN" altLang="en-US" dirty="0" smtClean="0"/>
              <a:t>维度</a:t>
            </a:r>
            <a:r>
              <a:rPr lang="en-US" altLang="zh-CN" dirty="0" smtClean="0"/>
              <a:t>/</a:t>
            </a:r>
            <a:r>
              <a:rPr lang="zh-CN" altLang="en-US" dirty="0" smtClean="0"/>
              <a:t>事实分析确认</a:t>
            </a:r>
            <a:endParaRPr lang="en-US" altLang="zh-CN" dirty="0" smtClean="0"/>
          </a:p>
          <a:p>
            <a:pPr marL="742950" lvl="1" indent="-285750">
              <a:buFont typeface="Wingdings" pitchFamily="2" charset="2"/>
              <a:buChar char="ü"/>
            </a:pPr>
            <a:r>
              <a:rPr lang="zh-CN" altLang="en-US" dirty="0" smtClean="0"/>
              <a:t>数据集市确认</a:t>
            </a:r>
            <a:endParaRPr lang="en-US" altLang="zh-CN" dirty="0" smtClean="0"/>
          </a:p>
          <a:p>
            <a:pPr marL="742950" lvl="1" indent="-285750">
              <a:buFont typeface="Wingdings" pitchFamily="2" charset="2"/>
              <a:buChar char="ü"/>
            </a:pPr>
            <a:r>
              <a:rPr lang="en-US" altLang="zh-CN" dirty="0" smtClean="0"/>
              <a:t>ETL</a:t>
            </a:r>
            <a:r>
              <a:rPr lang="zh-CN" altLang="en-US" dirty="0" smtClean="0"/>
              <a:t>方案确认</a:t>
            </a:r>
            <a:endParaRPr lang="en-US" altLang="zh-CN" dirty="0"/>
          </a:p>
          <a:p>
            <a:pPr marL="742950" lvl="1" indent="-285750">
              <a:buFont typeface="Wingdings" pitchFamily="2" charset="2"/>
              <a:buChar char="ü"/>
            </a:pPr>
            <a:endParaRPr lang="en-US" altLang="zh-CN" dirty="0"/>
          </a:p>
          <a:p>
            <a:pPr lvl="1"/>
            <a:endParaRPr lang="en-US" altLang="zh-CN" dirty="0"/>
          </a:p>
          <a:p>
            <a:pPr lvl="1"/>
            <a:endParaRPr lang="en-US" altLang="zh-CN" dirty="0" smtClean="0"/>
          </a:p>
          <a:p>
            <a:pPr marL="742950" lvl="1" indent="-285750">
              <a:buFont typeface="Wingdings" pitchFamily="2" charset="2"/>
              <a:buChar char="u"/>
            </a:pPr>
            <a:endParaRPr lang="zh-CN" altLang="en-US" dirty="0"/>
          </a:p>
        </p:txBody>
      </p:sp>
    </p:spTree>
    <p:extLst>
      <p:ext uri="{BB962C8B-B14F-4D97-AF65-F5344CB8AC3E}">
        <p14:creationId xmlns="" xmlns:p14="http://schemas.microsoft.com/office/powerpoint/2010/main" val="671180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Slide Number Placeholder 3"/>
          <p:cNvSpPr>
            <a:spLocks noGrp="1"/>
          </p:cNvSpPr>
          <p:nvPr>
            <p:ph type="sldNum" sz="quarter" idx="10"/>
          </p:nvPr>
        </p:nvSpPr>
        <p:spPr>
          <a:noFill/>
        </p:spPr>
        <p:txBody>
          <a:bodyPr/>
          <a:lstStyle/>
          <a:p>
            <a:fld id="{DE9AABD9-6B19-4C98-B87B-2A56E3E87D93}" type="slidenum">
              <a:rPr lang="en-US" altLang="zh-CN" smtClean="0">
                <a:latin typeface="Arial" charset="0"/>
                <a:ea typeface="宋体" charset="-122"/>
              </a:rPr>
              <a:pPr/>
              <a:t>2</a:t>
            </a:fld>
            <a:endParaRPr lang="en-US" altLang="zh-CN" smtClean="0">
              <a:latin typeface="Arial" charset="0"/>
              <a:ea typeface="宋体" charset="-122"/>
            </a:endParaRPr>
          </a:p>
        </p:txBody>
      </p:sp>
      <p:sp>
        <p:nvSpPr>
          <p:cNvPr id="12291" name="Title 1"/>
          <p:cNvSpPr>
            <a:spLocks noGrp="1"/>
          </p:cNvSpPr>
          <p:nvPr>
            <p:ph type="title"/>
          </p:nvPr>
        </p:nvSpPr>
        <p:spPr/>
        <p:txBody>
          <a:bodyPr/>
          <a:lstStyle/>
          <a:p>
            <a:r>
              <a:rPr lang="en-US" altLang="zh-CN" sz="2400" dirty="0" smtClean="0"/>
              <a:t>Agenda</a:t>
            </a:r>
            <a:endParaRPr lang="zh-CN" altLang="en-US" sz="2400" dirty="0" smtClean="0"/>
          </a:p>
        </p:txBody>
      </p:sp>
      <p:sp>
        <p:nvSpPr>
          <p:cNvPr id="12292" name="Content Placeholder 2"/>
          <p:cNvSpPr>
            <a:spLocks noGrp="1"/>
          </p:cNvSpPr>
          <p:nvPr>
            <p:ph idx="4294967295"/>
          </p:nvPr>
        </p:nvSpPr>
        <p:spPr>
          <a:xfrm>
            <a:off x="990600" y="2362200"/>
            <a:ext cx="4781550" cy="1923604"/>
          </a:xfrm>
        </p:spPr>
        <p:txBody>
          <a:bodyPr lIns="0" tIns="0" rIns="0" bIns="0">
            <a:spAutoFit/>
          </a:bodyPr>
          <a:lstStyle/>
          <a:p>
            <a:pPr>
              <a:spcBef>
                <a:spcPts val="1200"/>
              </a:spcBef>
              <a:spcAft>
                <a:spcPts val="600"/>
              </a:spcAft>
            </a:pPr>
            <a:r>
              <a:rPr lang="en-US" altLang="zh-CN" sz="2000" dirty="0" smtClean="0">
                <a:solidFill>
                  <a:srgbClr val="000000"/>
                </a:solidFill>
              </a:rPr>
              <a:t>RA</a:t>
            </a:r>
            <a:r>
              <a:rPr lang="zh-CN" altLang="en-US" sz="2000" dirty="0" smtClean="0">
                <a:solidFill>
                  <a:srgbClr val="000000"/>
                </a:solidFill>
              </a:rPr>
              <a:t>管理模型框架介绍</a:t>
            </a:r>
            <a:endParaRPr lang="en-US" altLang="zh-CN" sz="2000" dirty="0" smtClean="0">
              <a:solidFill>
                <a:srgbClr val="000000"/>
              </a:solidFill>
            </a:endParaRPr>
          </a:p>
          <a:p>
            <a:pPr>
              <a:spcBef>
                <a:spcPts val="1200"/>
              </a:spcBef>
              <a:spcAft>
                <a:spcPts val="600"/>
              </a:spcAft>
            </a:pPr>
            <a:r>
              <a:rPr lang="en-US" altLang="zh-CN" sz="2000" dirty="0" smtClean="0">
                <a:solidFill>
                  <a:srgbClr val="000000"/>
                </a:solidFill>
              </a:rPr>
              <a:t>RA</a:t>
            </a:r>
            <a:r>
              <a:rPr lang="zh-CN" altLang="en-US" sz="2000" dirty="0" smtClean="0">
                <a:solidFill>
                  <a:srgbClr val="000000"/>
                </a:solidFill>
              </a:rPr>
              <a:t>标准功能介绍</a:t>
            </a:r>
            <a:endParaRPr lang="en-US" altLang="zh-CN" sz="2000" dirty="0" smtClean="0">
              <a:solidFill>
                <a:srgbClr val="000000"/>
              </a:solidFill>
            </a:endParaRPr>
          </a:p>
          <a:p>
            <a:pPr>
              <a:spcBef>
                <a:spcPts val="1200"/>
              </a:spcBef>
              <a:spcAft>
                <a:spcPts val="600"/>
              </a:spcAft>
            </a:pPr>
            <a:r>
              <a:rPr lang="en-US" altLang="zh-CN" sz="2000" dirty="0" smtClean="0">
                <a:solidFill>
                  <a:srgbClr val="000000"/>
                </a:solidFill>
              </a:rPr>
              <a:t>RA</a:t>
            </a:r>
            <a:r>
              <a:rPr lang="zh-CN" altLang="en-US" sz="2000" dirty="0" smtClean="0">
                <a:solidFill>
                  <a:srgbClr val="000000"/>
                </a:solidFill>
              </a:rPr>
              <a:t>实施借鉴分享</a:t>
            </a:r>
            <a:endParaRPr lang="en-US" altLang="zh-CN" sz="2000" dirty="0" smtClean="0">
              <a:solidFill>
                <a:srgbClr val="000000"/>
              </a:solidFill>
            </a:endParaRPr>
          </a:p>
          <a:p>
            <a:pPr>
              <a:spcBef>
                <a:spcPts val="1200"/>
              </a:spcBef>
              <a:spcAft>
                <a:spcPts val="600"/>
              </a:spcAft>
            </a:pPr>
            <a:r>
              <a:rPr lang="zh-CN" altLang="en-US" sz="2000" dirty="0" smtClean="0">
                <a:solidFill>
                  <a:srgbClr val="000000"/>
                </a:solidFill>
              </a:rPr>
              <a:t>三福实施准备项目</a:t>
            </a:r>
            <a:endParaRPr lang="en-US" altLang="zh-CN" sz="2000" dirty="0" smtClean="0">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zh-CN" altLang="en-US" dirty="0"/>
              <a:t>三福实施准备项目</a:t>
            </a:r>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20</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grpSp>
        <p:nvGrpSpPr>
          <p:cNvPr id="6" name="组合 5"/>
          <p:cNvGrpSpPr/>
          <p:nvPr/>
        </p:nvGrpSpPr>
        <p:grpSpPr>
          <a:xfrm>
            <a:off x="990600" y="1905000"/>
            <a:ext cx="6365405" cy="537510"/>
            <a:chOff x="1531080" y="54329"/>
            <a:chExt cx="6365405" cy="537510"/>
          </a:xfrm>
        </p:grpSpPr>
        <p:sp>
          <p:nvSpPr>
            <p:cNvPr id="7" name="矩形 6"/>
            <p:cNvSpPr/>
            <p:nvPr/>
          </p:nvSpPr>
          <p:spPr>
            <a:xfrm>
              <a:off x="1531080" y="54329"/>
              <a:ext cx="6365405" cy="5375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矩形 7"/>
            <p:cNvSpPr/>
            <p:nvPr/>
          </p:nvSpPr>
          <p:spPr>
            <a:xfrm>
              <a:off x="1531080" y="54329"/>
              <a:ext cx="6365405" cy="5375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endParaRPr lang="en-US" sz="2300" kern="1200" dirty="0"/>
            </a:p>
          </p:txBody>
        </p:sp>
      </p:grpSp>
      <p:sp>
        <p:nvSpPr>
          <p:cNvPr id="3" name="TextBox 2"/>
          <p:cNvSpPr txBox="1"/>
          <p:nvPr/>
        </p:nvSpPr>
        <p:spPr>
          <a:xfrm>
            <a:off x="914400" y="1524000"/>
            <a:ext cx="6934200" cy="3200876"/>
          </a:xfrm>
          <a:prstGeom prst="rect">
            <a:avLst/>
          </a:prstGeom>
          <a:noFill/>
        </p:spPr>
        <p:txBody>
          <a:bodyPr wrap="square" rtlCol="0">
            <a:spAutoFit/>
          </a:bodyPr>
          <a:lstStyle/>
          <a:p>
            <a:pPr marL="342900" indent="-342900">
              <a:buFont typeface="Wingdings" pitchFamily="2" charset="2"/>
              <a:buChar char="u"/>
            </a:pPr>
            <a:r>
              <a:rPr lang="zh-CN" altLang="en-US" sz="2000" dirty="0" smtClean="0"/>
              <a:t> 团队配置</a:t>
            </a:r>
            <a:endParaRPr lang="en-US" altLang="zh-CN" sz="2000" dirty="0" smtClean="0"/>
          </a:p>
          <a:p>
            <a:pPr marL="742950" lvl="1" indent="-285750">
              <a:buFont typeface="Wingdings" pitchFamily="2" charset="2"/>
              <a:buChar char="ü"/>
            </a:pPr>
            <a:r>
              <a:rPr lang="zh-CN" altLang="en-US" dirty="0" smtClean="0"/>
              <a:t>开发人员</a:t>
            </a:r>
            <a:endParaRPr lang="en-US" altLang="zh-CN" dirty="0" smtClean="0"/>
          </a:p>
          <a:p>
            <a:pPr marL="742950" lvl="1" indent="-285750">
              <a:buFont typeface="Wingdings" pitchFamily="2" charset="2"/>
              <a:buChar char="ü"/>
            </a:pPr>
            <a:r>
              <a:rPr lang="zh-CN" altLang="en-US" dirty="0" smtClean="0"/>
              <a:t>关键用户</a:t>
            </a:r>
            <a:endParaRPr lang="en-US" altLang="zh-CN" dirty="0" smtClean="0"/>
          </a:p>
          <a:p>
            <a:pPr marL="742950" lvl="1" indent="-285750">
              <a:buFont typeface="Wingdings" pitchFamily="2" charset="2"/>
              <a:buChar char="ü"/>
            </a:pPr>
            <a:r>
              <a:rPr lang="zh-CN" altLang="en-US" dirty="0"/>
              <a:t>顾问</a:t>
            </a:r>
            <a:endParaRPr lang="en-US" altLang="zh-CN" dirty="0" smtClean="0"/>
          </a:p>
          <a:p>
            <a:pPr marL="742950" lvl="1" indent="-285750">
              <a:buFont typeface="Arial" pitchFamily="34" charset="0"/>
              <a:buChar char="•"/>
            </a:pPr>
            <a:endParaRPr lang="en-US" altLang="zh-CN" dirty="0" smtClean="0"/>
          </a:p>
          <a:p>
            <a:pPr marL="342900" indent="-342900">
              <a:buFont typeface="Wingdings" pitchFamily="2" charset="2"/>
              <a:buChar char="u"/>
            </a:pPr>
            <a:r>
              <a:rPr lang="zh-CN" altLang="en-US" sz="2000" dirty="0" smtClean="0"/>
              <a:t>文档管理</a:t>
            </a:r>
            <a:endParaRPr lang="en-US" altLang="zh-CN" sz="2000" dirty="0"/>
          </a:p>
          <a:p>
            <a:pPr marL="742950" lvl="1" indent="-285750">
              <a:buFont typeface="Wingdings" pitchFamily="2" charset="2"/>
              <a:buChar char="ü"/>
            </a:pPr>
            <a:r>
              <a:rPr lang="zh-CN" altLang="en-US" dirty="0" smtClean="0"/>
              <a:t>文档管理服务器准备</a:t>
            </a:r>
            <a:endParaRPr lang="en-US" altLang="zh-CN" dirty="0"/>
          </a:p>
          <a:p>
            <a:pPr marL="742950" lvl="1" indent="-285750">
              <a:buFont typeface="Wingdings" pitchFamily="2" charset="2"/>
              <a:buChar char="ü"/>
            </a:pPr>
            <a:r>
              <a:rPr lang="zh-CN" altLang="en-US" dirty="0" smtClean="0"/>
              <a:t>文档管理方案</a:t>
            </a:r>
            <a:endParaRPr lang="en-US" altLang="zh-CN" dirty="0"/>
          </a:p>
          <a:p>
            <a:pPr lvl="1"/>
            <a:endParaRPr lang="en-US" altLang="zh-CN" dirty="0"/>
          </a:p>
          <a:p>
            <a:pPr lvl="1"/>
            <a:endParaRPr lang="en-US" altLang="zh-CN" dirty="0" smtClean="0"/>
          </a:p>
          <a:p>
            <a:pPr marL="742950" lvl="1" indent="-285750">
              <a:buFont typeface="Wingdings" pitchFamily="2" charset="2"/>
              <a:buChar char="u"/>
            </a:pPr>
            <a:endParaRPr lang="zh-CN" altLang="en-US" dirty="0"/>
          </a:p>
        </p:txBody>
      </p:sp>
    </p:spTree>
    <p:extLst>
      <p:ext uri="{BB962C8B-B14F-4D97-AF65-F5344CB8AC3E}">
        <p14:creationId xmlns="" xmlns:p14="http://schemas.microsoft.com/office/powerpoint/2010/main" val="1939798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277813"/>
            <a:ext cx="7581900" cy="941387"/>
          </a:xfrm>
        </p:spPr>
        <p:txBody>
          <a:bodyPr/>
          <a:lstStyle/>
          <a:p>
            <a:r>
              <a:rPr lang="zh-CN" altLang="en-US" sz="2800" smtClean="0">
                <a:ea typeface="宋体" pitchFamily="2" charset="-122"/>
              </a:rPr>
              <a:t>零售业的趋势</a:t>
            </a:r>
          </a:p>
        </p:txBody>
      </p:sp>
      <p:sp>
        <p:nvSpPr>
          <p:cNvPr id="19460" name="Rectangle 3"/>
          <p:cNvSpPr>
            <a:spLocks noGrp="1" noChangeArrowheads="1"/>
          </p:cNvSpPr>
          <p:nvPr>
            <p:ph type="body" idx="1"/>
          </p:nvPr>
        </p:nvSpPr>
        <p:spPr>
          <a:xfrm>
            <a:off x="860425" y="1600200"/>
            <a:ext cx="7385050" cy="3425825"/>
          </a:xfrm>
        </p:spPr>
        <p:txBody>
          <a:bodyPr/>
          <a:lstStyle/>
          <a:p>
            <a:r>
              <a:rPr lang="zh-CN" altLang="en-US" dirty="0" smtClean="0">
                <a:solidFill>
                  <a:schemeClr val="tx2"/>
                </a:solidFill>
                <a:ea typeface="宋体" pitchFamily="2" charset="-122"/>
              </a:rPr>
              <a:t>获利能力</a:t>
            </a:r>
            <a:r>
              <a:rPr lang="zh-CN" altLang="en-US" dirty="0" smtClean="0">
                <a:ea typeface="宋体" pitchFamily="2" charset="-122"/>
              </a:rPr>
              <a:t>－零售业利润越来越薄－这是整个行业降低成本所驱动的。</a:t>
            </a:r>
            <a:endParaRPr lang="en-US" altLang="zh-CN" dirty="0" smtClean="0">
              <a:ea typeface="宋体" pitchFamily="2" charset="-122"/>
            </a:endParaRPr>
          </a:p>
          <a:p>
            <a:r>
              <a:rPr lang="zh-CN" altLang="en-US" dirty="0" smtClean="0">
                <a:solidFill>
                  <a:schemeClr val="tx2"/>
                </a:solidFill>
                <a:ea typeface="宋体" pitchFamily="2" charset="-122"/>
              </a:rPr>
              <a:t>竞争影响</a:t>
            </a:r>
            <a:r>
              <a:rPr lang="zh-CN" altLang="en-US" dirty="0" smtClean="0">
                <a:ea typeface="宋体" pitchFamily="2" charset="-122"/>
              </a:rPr>
              <a:t> －竞争对手不断增加投资。诸如沃尔玛，他们不断扩大规模，使得竞争对手需要对他们自己的价格、促销手段和客户服务不断进行差异化。</a:t>
            </a:r>
            <a:endParaRPr lang="en-US" altLang="zh-CN" dirty="0" smtClean="0">
              <a:ea typeface="宋体" pitchFamily="2" charset="-122"/>
            </a:endParaRPr>
          </a:p>
          <a:p>
            <a:r>
              <a:rPr lang="zh-CN" altLang="en-US" dirty="0" smtClean="0">
                <a:solidFill>
                  <a:schemeClr val="tx2"/>
                </a:solidFill>
                <a:ea typeface="宋体" pitchFamily="2" charset="-122"/>
              </a:rPr>
              <a:t>客户关系</a:t>
            </a:r>
            <a:r>
              <a:rPr lang="zh-CN" altLang="en-US" dirty="0" smtClean="0">
                <a:ea typeface="宋体" pitchFamily="2" charset="-122"/>
              </a:rPr>
              <a:t>－ 行业的驱动力是挖掘客户的忠诚度。成功的零售业者能管理正确的客户信息来对自己最好的客户做出适宜的资源安排、促销手段和客户服务，从而吸引和保持自身的目标客户</a:t>
            </a:r>
            <a:r>
              <a:rPr lang="zh-CN" altLang="en-US" dirty="0" smtClean="0">
                <a:ea typeface="宋体" pitchFamily="2" charset="-122"/>
              </a:rPr>
              <a:t>。</a:t>
            </a:r>
            <a:endParaRPr lang="en-US" altLang="zh-CN" dirty="0" smtClean="0">
              <a:ea typeface="宋体" pitchFamily="2" charset="-122"/>
            </a:endParaRPr>
          </a:p>
          <a:p>
            <a:r>
              <a:rPr lang="zh-CN" altLang="en-US" dirty="0" smtClean="0">
                <a:solidFill>
                  <a:schemeClr val="tx2"/>
                </a:solidFill>
                <a:ea typeface="宋体" pitchFamily="2" charset="-122"/>
              </a:rPr>
              <a:t>商品组合和分类</a:t>
            </a:r>
            <a:r>
              <a:rPr lang="en-US" altLang="zh-CN" dirty="0" smtClean="0">
                <a:ea typeface="宋体" pitchFamily="2" charset="-122"/>
              </a:rPr>
              <a:t> － </a:t>
            </a:r>
            <a:r>
              <a:rPr lang="zh-CN" altLang="en-US" dirty="0" smtClean="0">
                <a:ea typeface="宋体" pitchFamily="2" charset="-122"/>
              </a:rPr>
              <a:t>从产品推销到产品吸引的转变</a:t>
            </a:r>
            <a:r>
              <a:rPr lang="en-US" altLang="zh-CN" dirty="0" smtClean="0">
                <a:ea typeface="宋体" pitchFamily="2" charset="-122"/>
              </a:rPr>
              <a:t>。</a:t>
            </a:r>
            <a:r>
              <a:rPr lang="zh-CN" altLang="en-US" dirty="0" smtClean="0">
                <a:ea typeface="宋体" pitchFamily="2" charset="-122"/>
              </a:rPr>
              <a:t>整个行业越来越注重协作计划和采购计划。基于客户不断变化的需求，商品的组合和分类也将是动态改变的。</a:t>
            </a:r>
            <a:endParaRPr lang="en-US" altLang="zh-CN" dirty="0" smtClean="0">
              <a:ea typeface="宋体" pitchFamily="2" charset="-122"/>
            </a:endParaRPr>
          </a:p>
          <a:p>
            <a:r>
              <a:rPr lang="zh-CN" altLang="en-US" dirty="0" smtClean="0">
                <a:solidFill>
                  <a:schemeClr val="tx2"/>
                </a:solidFill>
                <a:ea typeface="宋体" pitchFamily="2" charset="-122"/>
              </a:rPr>
              <a:t>门店管理</a:t>
            </a:r>
            <a:r>
              <a:rPr lang="en-US" altLang="zh-CN" dirty="0" smtClean="0">
                <a:ea typeface="宋体" pitchFamily="2" charset="-122"/>
              </a:rPr>
              <a:t> － </a:t>
            </a:r>
            <a:r>
              <a:rPr lang="zh-CN" altLang="en-US" dirty="0" smtClean="0">
                <a:ea typeface="宋体" pitchFamily="2" charset="-122"/>
              </a:rPr>
              <a:t>对于门店管理的压力是持续改善门店的运营</a:t>
            </a:r>
            <a:r>
              <a:rPr lang="en-US" altLang="zh-CN" dirty="0" smtClean="0">
                <a:ea typeface="宋体" pitchFamily="2" charset="-122"/>
              </a:rPr>
              <a:t>。</a:t>
            </a:r>
            <a:r>
              <a:rPr lang="zh-CN" altLang="en-US" dirty="0" smtClean="0">
                <a:ea typeface="宋体" pitchFamily="2" charset="-122"/>
              </a:rPr>
              <a:t>跟踪和记录门店的绩效已经受到越来越多的重视。</a:t>
            </a:r>
            <a:endParaRPr lang="en-US" altLang="zh-CN" dirty="0" smtClean="0">
              <a:ea typeface="宋体" pitchFamily="2" charset="-122"/>
            </a:endParaRPr>
          </a:p>
          <a:p>
            <a:r>
              <a:rPr lang="zh-CN" altLang="en-US" dirty="0" smtClean="0">
                <a:solidFill>
                  <a:schemeClr val="tx2"/>
                </a:solidFill>
                <a:ea typeface="宋体" pitchFamily="2" charset="-122"/>
              </a:rPr>
              <a:t>劳动力管理</a:t>
            </a:r>
            <a:r>
              <a:rPr lang="zh-CN" altLang="en-US" dirty="0" smtClean="0">
                <a:ea typeface="宋体" pitchFamily="2" charset="-122"/>
              </a:rPr>
              <a:t> － 越来越关注劳动力的周转率和劳动成本</a:t>
            </a:r>
            <a:r>
              <a:rPr lang="en-US" altLang="zh-CN" dirty="0" smtClean="0">
                <a:ea typeface="宋体" pitchFamily="2" charset="-122"/>
              </a:rPr>
              <a:t>，</a:t>
            </a:r>
            <a:r>
              <a:rPr lang="zh-CN" altLang="en-US" dirty="0" smtClean="0">
                <a:ea typeface="宋体" pitchFamily="2" charset="-122"/>
              </a:rPr>
              <a:t>希望增加雇员的能力和生产效率。</a:t>
            </a:r>
            <a:endParaRPr lang="en-US" altLang="zh-CN" sz="2800" dirty="0" smtClean="0">
              <a:ea typeface="宋体" pitchFamily="2" charset="-122"/>
            </a:endParaRPr>
          </a:p>
          <a:p>
            <a:r>
              <a:rPr lang="zh-CN" altLang="en-US" dirty="0" smtClean="0">
                <a:solidFill>
                  <a:schemeClr val="tx2"/>
                </a:solidFill>
                <a:ea typeface="宋体" pitchFamily="2" charset="-122"/>
              </a:rPr>
              <a:t>供应链</a:t>
            </a:r>
            <a:r>
              <a:rPr lang="en-US" altLang="zh-CN" dirty="0" smtClean="0">
                <a:ea typeface="宋体" pitchFamily="2" charset="-122"/>
              </a:rPr>
              <a:t> － </a:t>
            </a:r>
            <a:r>
              <a:rPr lang="zh-CN" altLang="en-US" dirty="0" smtClean="0">
                <a:ea typeface="宋体" pitchFamily="2" charset="-122"/>
              </a:rPr>
              <a:t>对于有效的获利后勤的执行力也是一个需要关注的方面</a:t>
            </a:r>
            <a:r>
              <a:rPr lang="en-US" altLang="zh-CN" dirty="0" smtClean="0">
                <a:ea typeface="宋体" pitchFamily="2" charset="-122"/>
              </a:rPr>
              <a:t>。</a:t>
            </a:r>
            <a:r>
              <a:rPr lang="zh-CN" altLang="en-US" dirty="0" smtClean="0">
                <a:ea typeface="宋体" pitchFamily="2" charset="-122"/>
              </a:rPr>
              <a:t>销售和分销的渠道越来越多样化。</a:t>
            </a:r>
            <a:endParaRPr lang="en-US" altLang="zh-CN" dirty="0" smtClean="0">
              <a:ea typeface="宋体" pitchFamily="2" charset="-122"/>
            </a:endParaRPr>
          </a:p>
          <a:p>
            <a:endParaRPr lang="en-US" altLang="zh-CN" dirty="0" smtClean="0">
              <a:ea typeface="宋体"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762000" y="228600"/>
            <a:ext cx="7581900" cy="941388"/>
          </a:xfrm>
        </p:spPr>
        <p:txBody>
          <a:bodyPr/>
          <a:lstStyle/>
          <a:p>
            <a:r>
              <a:rPr lang="zh-CN" altLang="en-US" sz="2800" smtClean="0">
                <a:ea typeface="宋体" pitchFamily="2" charset="-122"/>
              </a:rPr>
              <a:t>零售业的趋势（续）</a:t>
            </a:r>
            <a:endParaRPr lang="en-US" altLang="zh-CN" sz="2800" smtClean="0">
              <a:ea typeface="宋体" pitchFamily="2" charset="-122"/>
            </a:endParaRPr>
          </a:p>
        </p:txBody>
      </p:sp>
      <p:sp>
        <p:nvSpPr>
          <p:cNvPr id="21508" name="Rectangle 3"/>
          <p:cNvSpPr>
            <a:spLocks noGrp="1" noChangeArrowheads="1"/>
          </p:cNvSpPr>
          <p:nvPr>
            <p:ph type="body" idx="1"/>
          </p:nvPr>
        </p:nvSpPr>
        <p:spPr>
          <a:xfrm>
            <a:off x="860425" y="1295400"/>
            <a:ext cx="7385050" cy="3733800"/>
          </a:xfrm>
        </p:spPr>
        <p:txBody>
          <a:bodyPr/>
          <a:lstStyle/>
          <a:p>
            <a:r>
              <a:rPr lang="zh-CN" altLang="en-US" sz="2200" dirty="0" smtClean="0">
                <a:solidFill>
                  <a:schemeClr val="tx2"/>
                </a:solidFill>
                <a:latin typeface="宋体" pitchFamily="2" charset="-122"/>
                <a:ea typeface="宋体" pitchFamily="2" charset="-122"/>
              </a:rPr>
              <a:t>房地产</a:t>
            </a:r>
            <a:r>
              <a:rPr lang="zh-CN" altLang="en-US" sz="2200" dirty="0" smtClean="0">
                <a:latin typeface="宋体" pitchFamily="2" charset="-122"/>
                <a:ea typeface="宋体" pitchFamily="2" charset="-122"/>
              </a:rPr>
              <a:t> － 房地产是零售业第二大的资产开销</a:t>
            </a:r>
            <a:r>
              <a:rPr lang="en-US" altLang="zh-CN" sz="2200" dirty="0" smtClean="0">
                <a:latin typeface="宋体" pitchFamily="2" charset="-122"/>
                <a:ea typeface="宋体" pitchFamily="2" charset="-122"/>
              </a:rPr>
              <a:t>。 </a:t>
            </a:r>
            <a:r>
              <a:rPr lang="zh-CN" altLang="en-US" sz="2200" dirty="0" smtClean="0">
                <a:latin typeface="宋体" pitchFamily="2" charset="-122"/>
                <a:ea typeface="宋体" pitchFamily="2" charset="-122"/>
              </a:rPr>
              <a:t>行业不断关注战略资产和资产的灵活管理能力来优化投资</a:t>
            </a:r>
            <a:r>
              <a:rPr lang="en-US" altLang="zh-CN" sz="2200" dirty="0" smtClean="0">
                <a:latin typeface="宋体" pitchFamily="2" charset="-122"/>
                <a:ea typeface="宋体" pitchFamily="2" charset="-122"/>
              </a:rPr>
              <a:t>。</a:t>
            </a:r>
          </a:p>
          <a:p>
            <a:r>
              <a:rPr lang="zh-CN" altLang="en-US" sz="2200" dirty="0" smtClean="0">
                <a:solidFill>
                  <a:schemeClr val="tx2"/>
                </a:solidFill>
                <a:latin typeface="宋体" pitchFamily="2" charset="-122"/>
                <a:ea typeface="宋体" pitchFamily="2" charset="-122"/>
              </a:rPr>
              <a:t>信息技术</a:t>
            </a:r>
            <a:r>
              <a:rPr lang="zh-CN" altLang="en-US" sz="2200" dirty="0" smtClean="0">
                <a:latin typeface="宋体" pitchFamily="2" charset="-122"/>
                <a:ea typeface="宋体" pitchFamily="2" charset="-122"/>
              </a:rPr>
              <a:t> </a:t>
            </a:r>
          </a:p>
          <a:p>
            <a:pPr lvl="1"/>
            <a:r>
              <a:rPr lang="zh-CN" altLang="en-US" sz="2200" dirty="0" smtClean="0">
                <a:latin typeface="宋体" pitchFamily="2" charset="-122"/>
                <a:ea typeface="宋体" pitchFamily="2" charset="-122"/>
              </a:rPr>
              <a:t>比其他行业落后好几年</a:t>
            </a:r>
          </a:p>
          <a:p>
            <a:pPr lvl="2"/>
            <a:r>
              <a:rPr lang="zh-CN" altLang="en-US" sz="2200" dirty="0" smtClean="0">
                <a:latin typeface="宋体" pitchFamily="2" charset="-122"/>
                <a:ea typeface="宋体" pitchFamily="2" charset="-122"/>
              </a:rPr>
              <a:t>零售业已经被大机所</a:t>
            </a:r>
            <a:r>
              <a:rPr lang="zh-CN" altLang="en-US" sz="2200" dirty="0" smtClean="0">
                <a:latin typeface="宋体" pitchFamily="2" charset="-122"/>
                <a:ea typeface="宋体" pitchFamily="2" charset="-122"/>
              </a:rPr>
              <a:t>统治</a:t>
            </a:r>
            <a:endParaRPr lang="en-US" altLang="zh-CN" sz="2200" dirty="0" smtClean="0">
              <a:latin typeface="宋体" pitchFamily="2" charset="-122"/>
              <a:ea typeface="宋体" pitchFamily="2" charset="-122"/>
            </a:endParaRPr>
          </a:p>
          <a:p>
            <a:pPr lvl="1"/>
            <a:r>
              <a:rPr lang="zh-CN" altLang="en-US" sz="2200" dirty="0" smtClean="0">
                <a:latin typeface="宋体" pitchFamily="2" charset="-122"/>
                <a:ea typeface="宋体" pitchFamily="2" charset="-122"/>
              </a:rPr>
              <a:t>用于战略技术的投资正在</a:t>
            </a:r>
            <a:r>
              <a:rPr lang="zh-CN" altLang="en-US" sz="2200" dirty="0" smtClean="0">
                <a:latin typeface="宋体" pitchFamily="2" charset="-122"/>
                <a:ea typeface="宋体" pitchFamily="2" charset="-122"/>
              </a:rPr>
              <a:t>加大</a:t>
            </a:r>
            <a:endParaRPr lang="en-US" altLang="zh-CN" sz="2200" dirty="0" smtClean="0">
              <a:latin typeface="宋体" pitchFamily="2" charset="-122"/>
              <a:ea typeface="宋体" pitchFamily="2" charset="-122"/>
            </a:endParaRPr>
          </a:p>
          <a:p>
            <a:pPr lvl="2"/>
            <a:r>
              <a:rPr lang="zh-CN" altLang="en-US" sz="2200" dirty="0" smtClean="0">
                <a:latin typeface="宋体" pitchFamily="2" charset="-122"/>
                <a:ea typeface="宋体" pitchFamily="2" charset="-122"/>
              </a:rPr>
              <a:t>支持客户管理的技术</a:t>
            </a:r>
          </a:p>
          <a:p>
            <a:pPr lvl="2"/>
            <a:r>
              <a:rPr lang="zh-CN" altLang="en-US" sz="2200" dirty="0" smtClean="0">
                <a:latin typeface="宋体" pitchFamily="2" charset="-122"/>
                <a:ea typeface="宋体" pitchFamily="2" charset="-122"/>
              </a:rPr>
              <a:t>用来帮助本地门店和企业政策保持一致的员工信息</a:t>
            </a:r>
            <a:r>
              <a:rPr lang="zh-CN" altLang="en-US" sz="2200" dirty="0" smtClean="0">
                <a:latin typeface="宋体" pitchFamily="2" charset="-122"/>
                <a:ea typeface="宋体" pitchFamily="2" charset="-122"/>
              </a:rPr>
              <a:t>门户</a:t>
            </a:r>
            <a:endParaRPr lang="en-US" altLang="zh-CN" sz="2200" dirty="0" smtClean="0">
              <a:latin typeface="宋体" pitchFamily="2" charset="-122"/>
              <a:ea typeface="宋体" pitchFamily="2" charset="-122"/>
            </a:endParaRPr>
          </a:p>
          <a:p>
            <a:pPr lvl="2"/>
            <a:r>
              <a:rPr lang="zh-CN" altLang="en-US" sz="2200" dirty="0" smtClean="0">
                <a:latin typeface="宋体" pitchFamily="2" charset="-122"/>
                <a:ea typeface="宋体" pitchFamily="2" charset="-122"/>
              </a:rPr>
              <a:t>用于所有业务线的分析和商业智能</a:t>
            </a:r>
            <a:endParaRPr lang="en-US" altLang="zh-CN" sz="2200" dirty="0" smtClean="0">
              <a:latin typeface="宋体" pitchFamily="2" charset="-122"/>
              <a:ea typeface="宋体" pitchFamily="2" charset="-122"/>
            </a:endParaRPr>
          </a:p>
          <a:p>
            <a:pPr lvl="2"/>
            <a:r>
              <a:rPr lang="en-US" altLang="zh-CN" sz="2200" dirty="0" smtClean="0">
                <a:latin typeface="宋体" pitchFamily="2" charset="-122"/>
                <a:ea typeface="宋体" pitchFamily="2" charset="-122"/>
              </a:rPr>
              <a:t>RFID – </a:t>
            </a:r>
            <a:r>
              <a:rPr lang="zh-CN" altLang="en-US" sz="2200" dirty="0" smtClean="0">
                <a:latin typeface="宋体" pitchFamily="2" charset="-122"/>
                <a:ea typeface="宋体" pitchFamily="2" charset="-122"/>
              </a:rPr>
              <a:t>集成更多事件驱动和实时的数据</a:t>
            </a:r>
            <a:endParaRPr lang="en-US" altLang="zh-CN" sz="2200" dirty="0" smtClean="0">
              <a:latin typeface="宋体" pitchFamily="2" charset="-122"/>
              <a:ea typeface="宋体" pitchFamily="2" charset="-122"/>
            </a:endParaRPr>
          </a:p>
        </p:txBody>
      </p:sp>
      <p:sp>
        <p:nvSpPr>
          <p:cNvPr id="120836" name="Text Box 4"/>
          <p:cNvSpPr txBox="1">
            <a:spLocks noChangeArrowheads="1"/>
          </p:cNvSpPr>
          <p:nvPr/>
        </p:nvSpPr>
        <p:spPr bwMode="auto">
          <a:xfrm>
            <a:off x="6796088" y="5748338"/>
            <a:ext cx="1357312" cy="274637"/>
          </a:xfrm>
          <a:prstGeom prst="rect">
            <a:avLst/>
          </a:prstGeom>
          <a:noFill/>
          <a:ln w="25400">
            <a:noFill/>
            <a:miter lim="800000"/>
            <a:headEnd type="none" w="sm" len="sm"/>
            <a:tailEnd type="none" w="sm" len="sm"/>
          </a:ln>
          <a:effectLst>
            <a:outerShdw dist="53882" dir="2700000" algn="ctr" rotWithShape="0">
              <a:schemeClr val="bg2"/>
            </a:outerShdw>
          </a:effectLst>
        </p:spPr>
        <p:txBody>
          <a:bodyPr wrap="none">
            <a:spAutoFit/>
          </a:bodyPr>
          <a:lstStyle/>
          <a:p>
            <a:pPr algn="l" defTabSz="822325">
              <a:defRPr/>
            </a:pPr>
            <a:r>
              <a:rPr lang="zh-CN" altLang="en-US" sz="1200">
                <a:ea typeface="宋体" pitchFamily="2" charset="-122"/>
              </a:rPr>
              <a:t>* </a:t>
            </a:r>
            <a:r>
              <a:rPr lang="en-US" altLang="zh-CN" sz="1200">
                <a:ea typeface="宋体" pitchFamily="2" charset="-122"/>
              </a:rPr>
              <a:t>AMR Research</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6"/>
          <p:cNvSpPr>
            <a:spLocks noGrp="1" noChangeArrowheads="1"/>
          </p:cNvSpPr>
          <p:nvPr>
            <p:ph type="title"/>
          </p:nvPr>
        </p:nvSpPr>
        <p:spPr>
          <a:xfrm>
            <a:off x="800100" y="228600"/>
            <a:ext cx="7581900" cy="941388"/>
          </a:xfrm>
        </p:spPr>
        <p:txBody>
          <a:bodyPr/>
          <a:lstStyle/>
          <a:p>
            <a:r>
              <a:rPr lang="zh-CN" altLang="en-US" sz="2800" smtClean="0">
                <a:ea typeface="宋体" pitchFamily="2" charset="-122"/>
              </a:rPr>
              <a:t>关键业务挑战</a:t>
            </a:r>
          </a:p>
        </p:txBody>
      </p:sp>
      <p:graphicFrame>
        <p:nvGraphicFramePr>
          <p:cNvPr id="329785" name="Group 1081"/>
          <p:cNvGraphicFramePr>
            <a:graphicFrameLocks noGrp="1"/>
          </p:cNvGraphicFramePr>
          <p:nvPr>
            <p:ph type="tbl" idx="1"/>
          </p:nvPr>
        </p:nvGraphicFramePr>
        <p:xfrm>
          <a:off x="860425" y="1411288"/>
          <a:ext cx="7385050" cy="3974592"/>
        </p:xfrm>
        <a:graphic>
          <a:graphicData uri="http://schemas.openxmlformats.org/drawingml/2006/table">
            <a:tbl>
              <a:tblPr/>
              <a:tblGrid>
                <a:gridCol w="2035175"/>
                <a:gridCol w="5349875"/>
              </a:tblGrid>
              <a:tr h="146050">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en-US" altLang="zh-CN" sz="2000" b="1" i="0" u="none" strike="noStrike" cap="none" normalizeH="0" baseline="0" dirty="0" smtClean="0">
                          <a:ln>
                            <a:noFill/>
                          </a:ln>
                          <a:solidFill>
                            <a:schemeClr val="bg1"/>
                          </a:solidFill>
                          <a:effectLst/>
                          <a:latin typeface="Arial" pitchFamily="34" charset="0"/>
                          <a:ea typeface="宋体" pitchFamily="2" charset="-122"/>
                        </a:rPr>
                        <a:t>LOB</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dirty="0" smtClean="0">
                          <a:ln>
                            <a:noFill/>
                          </a:ln>
                          <a:solidFill>
                            <a:schemeClr val="bg1"/>
                          </a:solidFill>
                          <a:effectLst/>
                          <a:latin typeface="Arial" pitchFamily="34" charset="0"/>
                          <a:ea typeface="宋体" pitchFamily="2" charset="-122"/>
                        </a:rPr>
                        <a:t>关键业务需求</a:t>
                      </a:r>
                      <a:endParaRPr kumimoji="0" lang="en-US" altLang="zh-CN" sz="2000" b="1" i="0" u="none" strike="noStrike" cap="none" normalizeH="0" baseline="0" dirty="0" smtClean="0">
                        <a:ln>
                          <a:noFill/>
                        </a:ln>
                        <a:solidFill>
                          <a:schemeClr val="bg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r>
              <a:tr h="147638">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en-US" altLang="zh-CN" sz="2000" b="1" i="0" u="none" strike="noStrike" cap="none" normalizeH="0" baseline="0" smtClean="0">
                          <a:ln>
                            <a:noFill/>
                          </a:ln>
                          <a:solidFill>
                            <a:schemeClr val="bg1"/>
                          </a:solidFill>
                          <a:effectLst/>
                          <a:latin typeface="Arial" pitchFamily="34" charset="0"/>
                          <a:ea typeface="宋体" pitchFamily="2" charset="-122"/>
                        </a:rPr>
                        <a:t>CEO/COO/CFO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增加公司的净收益</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6050">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区域/门店管理</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增加门店的效益</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77813">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商品管理</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优化商品组合、分类和商业的可获得性</a:t>
                      </a:r>
                      <a:endParaRPr kumimoji="0" lang="en-US"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6050">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客户关系/市场</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增加回头客，通过忠诚度计划增加和客户之间的亲密程度</a:t>
                      </a:r>
                      <a:endParaRPr kumimoji="0" lang="en-US"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7638">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供应链</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降低多渠道的管理成本，优化商品补充减少货品损耗</a:t>
                      </a:r>
                      <a:endParaRPr kumimoji="0" lang="en-US"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33375">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人力资源</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降低劳动力成本，提高雇员效率</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7638">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bg1"/>
                          </a:solidFill>
                          <a:effectLst/>
                          <a:latin typeface="Arial" pitchFamily="34" charset="0"/>
                          <a:ea typeface="宋体" pitchFamily="2" charset="-122"/>
                        </a:rPr>
                        <a:t>房地产管理</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降低房地产成本，提高门店规划效率</a:t>
                      </a:r>
                      <a:endParaRPr kumimoji="0" lang="en-US"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6050">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en-US" altLang="zh-CN" sz="2000" b="1" i="0" u="none" strike="noStrike" cap="none" normalizeH="0" baseline="0" dirty="0" smtClean="0">
                          <a:ln>
                            <a:noFill/>
                          </a:ln>
                          <a:solidFill>
                            <a:schemeClr val="bg1"/>
                          </a:solidFill>
                          <a:effectLst/>
                          <a:latin typeface="Arial" pitchFamily="34" charset="0"/>
                          <a:ea typeface="宋体" pitchFamily="2" charset="-122"/>
                        </a:rPr>
                        <a:t>CIO/IT </a:t>
                      </a:r>
                      <a:r>
                        <a:rPr kumimoji="0" lang="zh-CN" altLang="en-US" sz="2000" b="1" i="0" u="none" strike="noStrike" cap="none" normalizeH="0" baseline="0" dirty="0" smtClean="0">
                          <a:ln>
                            <a:noFill/>
                          </a:ln>
                          <a:solidFill>
                            <a:schemeClr val="bg1"/>
                          </a:solidFill>
                          <a:effectLst/>
                          <a:latin typeface="Arial" pitchFamily="34" charset="0"/>
                          <a:ea typeface="宋体" pitchFamily="2" charset="-122"/>
                        </a:rPr>
                        <a:t>主管</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gradFill rotWithShape="0">
                      <a:gsLst>
                        <a:gs pos="0">
                          <a:srgbClr val="FF0000"/>
                        </a:gs>
                        <a:gs pos="100000">
                          <a:srgbClr val="FF0000">
                            <a:gamma/>
                            <a:shade val="46275"/>
                            <a:invGamma/>
                          </a:srgbClr>
                        </a:gs>
                      </a:gsLst>
                      <a:lin ang="2700000" scaled="1"/>
                    </a:gradFill>
                  </a:tcPr>
                </a:tc>
                <a:tc>
                  <a:txBody>
                    <a:bodyPr/>
                    <a:lstStyle/>
                    <a:p>
                      <a:pPr marL="0" marR="0" lvl="0" indent="0" algn="l" defTabSz="346075" rtl="0" eaLnBrk="0" fontAlgn="base" latinLnBrk="0" hangingPunct="0">
                        <a:lnSpc>
                          <a:spcPct val="94000"/>
                        </a:lnSpc>
                        <a:spcBef>
                          <a:spcPct val="34000"/>
                        </a:spcBef>
                        <a:spcAft>
                          <a:spcPct val="0"/>
                        </a:spcAft>
                        <a:buClr>
                          <a:schemeClr val="tx2"/>
                        </a:buClr>
                        <a:buSzPct val="125000"/>
                        <a:buFont typeface="Arial" pitchFamily="34" charset="0"/>
                        <a:buNone/>
                        <a:tabLst>
                          <a:tab pos="571500" algn="l"/>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增加</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IT</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能力，降低项目周期成本</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71513" y="200025"/>
            <a:ext cx="8472487" cy="857250"/>
          </a:xfrm>
        </p:spPr>
        <p:txBody>
          <a:bodyPr/>
          <a:lstStyle/>
          <a:p>
            <a:pPr eaLnBrk="1" hangingPunct="1"/>
            <a:r>
              <a:rPr lang="zh-CN" altLang="en-US" sz="2800" smtClean="0">
                <a:latin typeface="微软雅黑" pitchFamily="34" charset="-122"/>
                <a:ea typeface="微软雅黑" pitchFamily="34" charset="-122"/>
              </a:rPr>
              <a:t>分析协作提高产出</a:t>
            </a:r>
            <a:r>
              <a:rPr lang="en-US" altLang="zh-CN" sz="2800" smtClean="0">
                <a:latin typeface="微软雅黑" pitchFamily="34" charset="-122"/>
                <a:ea typeface="微软雅黑" pitchFamily="34" charset="-122"/>
              </a:rPr>
              <a:t> </a:t>
            </a:r>
            <a:r>
              <a:rPr lang="en-US" altLang="zh-CN" sz="2800" smtClean="0">
                <a:ea typeface="宋体" pitchFamily="2" charset="-122"/>
              </a:rPr>
              <a:t/>
            </a:r>
            <a:br>
              <a:rPr lang="en-US" altLang="zh-CN" sz="2800" smtClean="0">
                <a:ea typeface="宋体" pitchFamily="2" charset="-122"/>
              </a:rPr>
            </a:br>
            <a:endParaRPr lang="en-US" altLang="zh-CN" sz="2800" smtClean="0">
              <a:ea typeface="宋体" pitchFamily="2" charset="-122"/>
            </a:endParaRPr>
          </a:p>
        </p:txBody>
      </p:sp>
      <p:sp>
        <p:nvSpPr>
          <p:cNvPr id="17" name="Text Box 32"/>
          <p:cNvSpPr txBox="1">
            <a:spLocks noChangeArrowheads="1"/>
          </p:cNvSpPr>
          <p:nvPr/>
        </p:nvSpPr>
        <p:spPr bwMode="auto">
          <a:xfrm>
            <a:off x="1450975" y="2868613"/>
            <a:ext cx="1546225" cy="138112"/>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交互式仪表盘</a:t>
            </a:r>
            <a:endParaRPr lang="en-US" sz="1050" b="0" i="0" dirty="0">
              <a:solidFill>
                <a:srgbClr val="4D4D4D"/>
              </a:solidFill>
              <a:latin typeface="微软雅黑" pitchFamily="34" charset="-122"/>
              <a:ea typeface="微软雅黑" pitchFamily="34" charset="-122"/>
            </a:endParaRPr>
          </a:p>
        </p:txBody>
      </p:sp>
      <p:sp>
        <p:nvSpPr>
          <p:cNvPr id="18" name="Text Box 30"/>
          <p:cNvSpPr txBox="1">
            <a:spLocks noChangeArrowheads="1"/>
          </p:cNvSpPr>
          <p:nvPr/>
        </p:nvSpPr>
        <p:spPr bwMode="auto">
          <a:xfrm>
            <a:off x="5818188" y="4773613"/>
            <a:ext cx="1504950" cy="141287"/>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集成</a:t>
            </a:r>
            <a:r>
              <a:rPr lang="en-US" sz="1050" b="0" i="0" dirty="0">
                <a:solidFill>
                  <a:srgbClr val="4D4D4D"/>
                </a:solidFill>
                <a:latin typeface="微软雅黑" pitchFamily="34" charset="-122"/>
                <a:ea typeface="微软雅黑" pitchFamily="34" charset="-122"/>
              </a:rPr>
              <a:t>Office</a:t>
            </a:r>
          </a:p>
        </p:txBody>
      </p:sp>
      <p:sp>
        <p:nvSpPr>
          <p:cNvPr id="19" name="Text Box 41"/>
          <p:cNvSpPr txBox="1">
            <a:spLocks noChangeArrowheads="1"/>
          </p:cNvSpPr>
          <p:nvPr/>
        </p:nvSpPr>
        <p:spPr bwMode="auto">
          <a:xfrm>
            <a:off x="5959475" y="3714750"/>
            <a:ext cx="1004888" cy="141288"/>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安全查询</a:t>
            </a:r>
            <a:endParaRPr lang="en-US" sz="1050" b="0" i="0" dirty="0">
              <a:solidFill>
                <a:srgbClr val="4D4D4D"/>
              </a:solidFill>
              <a:latin typeface="微软雅黑" pitchFamily="34" charset="-122"/>
              <a:ea typeface="微软雅黑" pitchFamily="34" charset="-122"/>
            </a:endParaRPr>
          </a:p>
        </p:txBody>
      </p:sp>
      <p:sp>
        <p:nvSpPr>
          <p:cNvPr id="21" name="Rectangle 20"/>
          <p:cNvSpPr/>
          <p:nvPr/>
        </p:nvSpPr>
        <p:spPr>
          <a:xfrm>
            <a:off x="3187700" y="5716588"/>
            <a:ext cx="990600" cy="230187"/>
          </a:xfrm>
          <a:prstGeom prst="rect">
            <a:avLst/>
          </a:prstGeom>
        </p:spPr>
        <p:txBody>
          <a:bodyPr>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生产报表</a:t>
            </a:r>
            <a:endParaRPr lang="en-US" sz="1050" b="0" i="0" dirty="0">
              <a:solidFill>
                <a:srgbClr val="4D4D4D"/>
              </a:solidFill>
              <a:latin typeface="微软雅黑" pitchFamily="34" charset="-122"/>
              <a:ea typeface="微软雅黑" pitchFamily="34" charset="-122"/>
            </a:endParaRPr>
          </a:p>
        </p:txBody>
      </p:sp>
      <p:pic>
        <p:nvPicPr>
          <p:cNvPr id="22" name="Picture 2" descr="Screen20.png"/>
          <p:cNvPicPr>
            <a:picLocks noChangeAspect="1"/>
          </p:cNvPicPr>
          <p:nvPr/>
        </p:nvPicPr>
        <p:blipFill>
          <a:blip r:embed="rId3" cstate="print"/>
          <a:srcRect/>
          <a:stretch>
            <a:fillRect/>
          </a:stretch>
        </p:blipFill>
        <p:spPr bwMode="auto">
          <a:xfrm>
            <a:off x="6045200" y="3962400"/>
            <a:ext cx="1020763" cy="765175"/>
          </a:xfrm>
          <a:prstGeom prst="rect">
            <a:avLst/>
          </a:prstGeom>
          <a:noFill/>
          <a:ln w="9525">
            <a:solidFill>
              <a:schemeClr val="bg2">
                <a:lumMod val="40000"/>
                <a:lumOff val="60000"/>
              </a:schemeClr>
            </a:solidFill>
            <a:miter lim="800000"/>
            <a:headEnd/>
            <a:tailEnd/>
          </a:ln>
        </p:spPr>
      </p:pic>
      <p:pic>
        <p:nvPicPr>
          <p:cNvPr id="27" name="Picture 3" descr="AnswersPlusEditor"/>
          <p:cNvPicPr>
            <a:picLocks noChangeAspect="1" noChangeArrowheads="1"/>
          </p:cNvPicPr>
          <p:nvPr/>
        </p:nvPicPr>
        <p:blipFill>
          <a:blip r:embed="rId4" cstate="print"/>
          <a:srcRect/>
          <a:stretch>
            <a:fillRect/>
          </a:stretch>
        </p:blipFill>
        <p:spPr bwMode="auto">
          <a:xfrm>
            <a:off x="1785938" y="3279775"/>
            <a:ext cx="914400" cy="685800"/>
          </a:xfrm>
          <a:prstGeom prst="rect">
            <a:avLst/>
          </a:prstGeom>
          <a:noFill/>
          <a:ln w="9525">
            <a:solidFill>
              <a:schemeClr val="bg2">
                <a:lumMod val="40000"/>
                <a:lumOff val="60000"/>
              </a:schemeClr>
            </a:solidFill>
            <a:miter lim="800000"/>
            <a:headEnd/>
            <a:tailEnd/>
          </a:ln>
        </p:spPr>
      </p:pic>
      <p:sp>
        <p:nvSpPr>
          <p:cNvPr id="28" name="Text Box 30"/>
          <p:cNvSpPr txBox="1">
            <a:spLocks noChangeArrowheads="1"/>
          </p:cNvSpPr>
          <p:nvPr/>
        </p:nvSpPr>
        <p:spPr bwMode="auto">
          <a:xfrm>
            <a:off x="1728788" y="3990975"/>
            <a:ext cx="1081087" cy="141288"/>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随即分析</a:t>
            </a:r>
            <a:endParaRPr lang="en-US" sz="1050" b="0" i="0" dirty="0">
              <a:solidFill>
                <a:srgbClr val="4D4D4D"/>
              </a:solidFill>
              <a:latin typeface="微软雅黑" pitchFamily="34" charset="-122"/>
              <a:ea typeface="微软雅黑" pitchFamily="34" charset="-122"/>
            </a:endParaRPr>
          </a:p>
        </p:txBody>
      </p:sp>
      <p:pic>
        <p:nvPicPr>
          <p:cNvPr id="30" name="Picture 2" descr="Indicator"/>
          <p:cNvPicPr>
            <a:picLocks noChangeAspect="1" noChangeArrowheads="1"/>
          </p:cNvPicPr>
          <p:nvPr/>
        </p:nvPicPr>
        <p:blipFill>
          <a:blip r:embed="rId5" cstate="print"/>
          <a:srcRect/>
          <a:stretch>
            <a:fillRect/>
          </a:stretch>
        </p:blipFill>
        <p:spPr bwMode="auto">
          <a:xfrm>
            <a:off x="4222750" y="1089025"/>
            <a:ext cx="838200" cy="628650"/>
          </a:xfrm>
          <a:prstGeom prst="rect">
            <a:avLst/>
          </a:prstGeom>
          <a:noFill/>
          <a:ln w="9525">
            <a:solidFill>
              <a:schemeClr val="bg2">
                <a:lumMod val="40000"/>
                <a:lumOff val="60000"/>
              </a:schemeClr>
            </a:solidFill>
            <a:miter lim="800000"/>
            <a:headEnd/>
            <a:tailEnd/>
          </a:ln>
        </p:spPr>
      </p:pic>
      <p:sp>
        <p:nvSpPr>
          <p:cNvPr id="31" name="Text Box 32"/>
          <p:cNvSpPr txBox="1">
            <a:spLocks noChangeArrowheads="1"/>
          </p:cNvSpPr>
          <p:nvPr/>
        </p:nvSpPr>
        <p:spPr bwMode="auto">
          <a:xfrm>
            <a:off x="4243388" y="1735138"/>
            <a:ext cx="842962" cy="138112"/>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记分卡</a:t>
            </a:r>
            <a:endParaRPr lang="en-US" sz="1050" b="0" i="0" dirty="0">
              <a:solidFill>
                <a:srgbClr val="4D4D4D"/>
              </a:solidFill>
              <a:latin typeface="微软雅黑" pitchFamily="34" charset="-122"/>
              <a:ea typeface="微软雅黑" pitchFamily="34" charset="-122"/>
            </a:endParaRPr>
          </a:p>
        </p:txBody>
      </p:sp>
      <p:grpSp>
        <p:nvGrpSpPr>
          <p:cNvPr id="2" name="Group 2"/>
          <p:cNvGrpSpPr>
            <a:grpSpLocks/>
          </p:cNvGrpSpPr>
          <p:nvPr/>
        </p:nvGrpSpPr>
        <p:grpSpPr bwMode="auto">
          <a:xfrm>
            <a:off x="5991225" y="2863850"/>
            <a:ext cx="841375" cy="835025"/>
            <a:chOff x="1799" y="785"/>
            <a:chExt cx="3911" cy="3053"/>
          </a:xfrm>
        </p:grpSpPr>
        <p:pic>
          <p:nvPicPr>
            <p:cNvPr id="33" name="Picture 3"/>
            <p:cNvPicPr>
              <a:picLocks noChangeAspect="1" noChangeArrowheads="1"/>
            </p:cNvPicPr>
            <p:nvPr/>
          </p:nvPicPr>
          <p:blipFill>
            <a:blip r:embed="rId6" cstate="print"/>
            <a:srcRect r="47423"/>
            <a:stretch>
              <a:fillRect/>
            </a:stretch>
          </p:blipFill>
          <p:spPr bwMode="auto">
            <a:xfrm>
              <a:off x="1799" y="785"/>
              <a:ext cx="2775" cy="3053"/>
            </a:xfrm>
            <a:prstGeom prst="rect">
              <a:avLst/>
            </a:prstGeom>
            <a:noFill/>
            <a:ln w="9525">
              <a:solidFill>
                <a:schemeClr val="bg2">
                  <a:lumMod val="40000"/>
                  <a:lumOff val="60000"/>
                </a:schemeClr>
              </a:solidFill>
              <a:round/>
              <a:headEnd/>
              <a:tailEnd/>
            </a:ln>
          </p:spPr>
        </p:pic>
        <p:pic>
          <p:nvPicPr>
            <p:cNvPr id="34" name="Picture 4"/>
            <p:cNvPicPr>
              <a:picLocks noChangeAspect="1" noChangeArrowheads="1"/>
            </p:cNvPicPr>
            <p:nvPr/>
          </p:nvPicPr>
          <p:blipFill>
            <a:blip r:embed="rId7" cstate="print"/>
            <a:srcRect/>
            <a:stretch>
              <a:fillRect/>
            </a:stretch>
          </p:blipFill>
          <p:spPr bwMode="auto">
            <a:xfrm>
              <a:off x="4574" y="785"/>
              <a:ext cx="1136" cy="3053"/>
            </a:xfrm>
            <a:prstGeom prst="rect">
              <a:avLst/>
            </a:prstGeom>
            <a:noFill/>
            <a:ln w="9525">
              <a:solidFill>
                <a:schemeClr val="bg2">
                  <a:lumMod val="40000"/>
                  <a:lumOff val="60000"/>
                </a:schemeClr>
              </a:solidFill>
              <a:round/>
              <a:headEnd/>
              <a:tailEnd/>
            </a:ln>
          </p:spPr>
        </p:pic>
      </p:grpSp>
      <p:pic>
        <p:nvPicPr>
          <p:cNvPr id="29" name="Picture 7" descr="http://biui/BI_Studio/negril/scorecard/design/drafts/diagrams/2007-10-31/Tree_Diagram_Overview_Opened.png"/>
          <p:cNvPicPr>
            <a:picLocks noChangeAspect="1" noChangeArrowheads="1"/>
          </p:cNvPicPr>
          <p:nvPr/>
        </p:nvPicPr>
        <p:blipFill>
          <a:blip r:embed="rId8" cstate="print"/>
          <a:srcRect/>
          <a:stretch>
            <a:fillRect/>
          </a:stretch>
        </p:blipFill>
        <p:spPr bwMode="auto">
          <a:xfrm>
            <a:off x="5865813" y="1741488"/>
            <a:ext cx="1066800" cy="800100"/>
          </a:xfrm>
          <a:prstGeom prst="rect">
            <a:avLst/>
          </a:prstGeom>
          <a:solidFill>
            <a:schemeClr val="accent1"/>
          </a:solidFill>
          <a:ln w="12700">
            <a:solidFill>
              <a:schemeClr val="bg2">
                <a:lumMod val="40000"/>
                <a:lumOff val="60000"/>
              </a:schemeClr>
            </a:solidFill>
            <a:miter lim="800000"/>
            <a:headEnd/>
            <a:tailEnd/>
          </a:ln>
        </p:spPr>
      </p:pic>
      <p:sp>
        <p:nvSpPr>
          <p:cNvPr id="35" name="Text Box 41"/>
          <p:cNvSpPr txBox="1">
            <a:spLocks noChangeArrowheads="1"/>
          </p:cNvSpPr>
          <p:nvPr/>
        </p:nvSpPr>
        <p:spPr bwMode="auto">
          <a:xfrm>
            <a:off x="5868988" y="2562225"/>
            <a:ext cx="1073150" cy="141288"/>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战略地图</a:t>
            </a:r>
            <a:endParaRPr lang="en-US" sz="1050" b="0" i="0" dirty="0">
              <a:solidFill>
                <a:srgbClr val="4D4D4D"/>
              </a:solidFill>
              <a:latin typeface="微软雅黑" pitchFamily="34" charset="-122"/>
              <a:ea typeface="微软雅黑" pitchFamily="34" charset="-122"/>
            </a:endParaRPr>
          </a:p>
        </p:txBody>
      </p:sp>
      <p:pic>
        <p:nvPicPr>
          <p:cNvPr id="59407" name="Picture 2"/>
          <p:cNvPicPr>
            <a:picLocks noChangeAspect="1" noChangeArrowheads="1"/>
          </p:cNvPicPr>
          <p:nvPr/>
        </p:nvPicPr>
        <p:blipFill>
          <a:blip r:embed="rId9" cstate="print"/>
          <a:srcRect/>
          <a:stretch>
            <a:fillRect/>
          </a:stretch>
        </p:blipFill>
        <p:spPr bwMode="auto">
          <a:xfrm>
            <a:off x="1643063" y="4260850"/>
            <a:ext cx="990600" cy="588963"/>
          </a:xfrm>
          <a:prstGeom prst="rect">
            <a:avLst/>
          </a:prstGeom>
          <a:noFill/>
          <a:ln w="9525" algn="ctr">
            <a:noFill/>
            <a:miter lim="800000"/>
            <a:headEnd/>
            <a:tailEnd/>
          </a:ln>
        </p:spPr>
      </p:pic>
      <p:sp>
        <p:nvSpPr>
          <p:cNvPr id="39" name="Text Box 30"/>
          <p:cNvSpPr txBox="1">
            <a:spLocks noChangeArrowheads="1"/>
          </p:cNvSpPr>
          <p:nvPr/>
        </p:nvSpPr>
        <p:spPr bwMode="auto">
          <a:xfrm>
            <a:off x="1397000" y="4870450"/>
            <a:ext cx="1484313" cy="138113"/>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地理可视化</a:t>
            </a:r>
            <a:endParaRPr lang="en-US" sz="1050" b="0" i="0" dirty="0">
              <a:solidFill>
                <a:srgbClr val="4D4D4D"/>
              </a:solidFill>
              <a:latin typeface="微软雅黑" pitchFamily="34" charset="-122"/>
              <a:ea typeface="微软雅黑" pitchFamily="34" charset="-122"/>
            </a:endParaRPr>
          </a:p>
        </p:txBody>
      </p:sp>
      <p:pic>
        <p:nvPicPr>
          <p:cNvPr id="59409" name="Picture 11"/>
          <p:cNvPicPr>
            <a:picLocks noChangeAspect="1" noChangeArrowheads="1"/>
          </p:cNvPicPr>
          <p:nvPr/>
        </p:nvPicPr>
        <p:blipFill>
          <a:blip r:embed="rId10" cstate="print"/>
          <a:srcRect/>
          <a:stretch>
            <a:fillRect/>
          </a:stretch>
        </p:blipFill>
        <p:spPr bwMode="auto">
          <a:xfrm>
            <a:off x="4175125" y="5126038"/>
            <a:ext cx="938213" cy="704850"/>
          </a:xfrm>
          <a:prstGeom prst="rect">
            <a:avLst/>
          </a:prstGeom>
          <a:noFill/>
          <a:ln w="9525">
            <a:noFill/>
            <a:miter lim="800000"/>
            <a:headEnd/>
            <a:tailEnd/>
          </a:ln>
        </p:spPr>
      </p:pic>
      <p:sp>
        <p:nvSpPr>
          <p:cNvPr id="47" name="Rectangle 46"/>
          <p:cNvSpPr/>
          <p:nvPr/>
        </p:nvSpPr>
        <p:spPr>
          <a:xfrm>
            <a:off x="3822700" y="5815013"/>
            <a:ext cx="1655763" cy="230187"/>
          </a:xfrm>
          <a:prstGeom prst="rect">
            <a:avLst/>
          </a:prstGeom>
        </p:spPr>
        <p:txBody>
          <a:bodyPr>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嵌入应用</a:t>
            </a:r>
            <a:endParaRPr lang="en-US" sz="1050" b="0" i="0" dirty="0">
              <a:solidFill>
                <a:srgbClr val="4D4D4D"/>
              </a:solidFill>
              <a:latin typeface="微软雅黑" pitchFamily="34" charset="-122"/>
              <a:ea typeface="微软雅黑" pitchFamily="34" charset="-122"/>
            </a:endParaRPr>
          </a:p>
        </p:txBody>
      </p:sp>
      <p:pic>
        <p:nvPicPr>
          <p:cNvPr id="48" name="Picture 10"/>
          <p:cNvPicPr>
            <a:picLocks noChangeAspect="1" noChangeArrowheads="1"/>
          </p:cNvPicPr>
          <p:nvPr/>
        </p:nvPicPr>
        <p:blipFill>
          <a:blip r:embed="rId11" cstate="print"/>
          <a:srcRect/>
          <a:stretch>
            <a:fillRect/>
          </a:stretch>
        </p:blipFill>
        <p:spPr bwMode="auto">
          <a:xfrm>
            <a:off x="1765300" y="2236788"/>
            <a:ext cx="957263" cy="619125"/>
          </a:xfrm>
          <a:prstGeom prst="rect">
            <a:avLst/>
          </a:prstGeom>
          <a:noFill/>
          <a:ln w="9525">
            <a:solidFill>
              <a:schemeClr val="accent4">
                <a:lumMod val="65000"/>
                <a:lumOff val="35000"/>
              </a:schemeClr>
            </a:solidFill>
            <a:miter lim="800000"/>
            <a:headEnd/>
            <a:tailEnd/>
          </a:ln>
          <a:effectLst/>
        </p:spPr>
      </p:pic>
      <p:grpSp>
        <p:nvGrpSpPr>
          <p:cNvPr id="3" name="Group 51"/>
          <p:cNvGrpSpPr>
            <a:grpSpLocks/>
          </p:cNvGrpSpPr>
          <p:nvPr/>
        </p:nvGrpSpPr>
        <p:grpSpPr bwMode="auto">
          <a:xfrm>
            <a:off x="5222875" y="1165225"/>
            <a:ext cx="492125" cy="1035050"/>
            <a:chOff x="5146503" y="1205447"/>
            <a:chExt cx="492559" cy="1034662"/>
          </a:xfrm>
        </p:grpSpPr>
        <p:sp>
          <p:nvSpPr>
            <p:cNvPr id="51" name="Text Box 39"/>
            <p:cNvSpPr txBox="1">
              <a:spLocks noChangeArrowheads="1"/>
            </p:cNvSpPr>
            <p:nvPr/>
          </p:nvSpPr>
          <p:spPr bwMode="auto">
            <a:xfrm>
              <a:off x="5146503" y="1965575"/>
              <a:ext cx="492559" cy="274534"/>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移动设备</a:t>
              </a:r>
              <a:endParaRPr lang="en-US" sz="1050" b="0" i="0" dirty="0">
                <a:solidFill>
                  <a:srgbClr val="4D4D4D"/>
                </a:solidFill>
                <a:latin typeface="微软雅黑" pitchFamily="34" charset="-122"/>
                <a:ea typeface="微软雅黑" pitchFamily="34" charset="-122"/>
              </a:endParaRPr>
            </a:p>
          </p:txBody>
        </p:sp>
        <p:grpSp>
          <p:nvGrpSpPr>
            <p:cNvPr id="4" name="Group 42"/>
            <p:cNvGrpSpPr>
              <a:grpSpLocks/>
            </p:cNvGrpSpPr>
            <p:nvPr/>
          </p:nvGrpSpPr>
          <p:grpSpPr bwMode="auto">
            <a:xfrm>
              <a:off x="5199172" y="1205447"/>
              <a:ext cx="346190" cy="731665"/>
              <a:chOff x="5233040" y="1103843"/>
              <a:chExt cx="346190" cy="731665"/>
            </a:xfrm>
          </p:grpSpPr>
          <p:pic>
            <p:nvPicPr>
              <p:cNvPr id="59426" name="Picture 11" descr="phone_hero20071019"/>
              <p:cNvPicPr>
                <a:picLocks noChangeAspect="1" noChangeArrowheads="1"/>
              </p:cNvPicPr>
              <p:nvPr/>
            </p:nvPicPr>
            <p:blipFill>
              <a:blip r:embed="rId12" cstate="print"/>
              <a:srcRect l="42252" r="30782" b="27794"/>
              <a:stretch>
                <a:fillRect/>
              </a:stretch>
            </p:blipFill>
            <p:spPr bwMode="auto">
              <a:xfrm>
                <a:off x="5233040" y="1103843"/>
                <a:ext cx="346190" cy="731665"/>
              </a:xfrm>
              <a:prstGeom prst="rect">
                <a:avLst/>
              </a:prstGeom>
              <a:noFill/>
              <a:ln w="9525">
                <a:noFill/>
                <a:miter lim="800000"/>
                <a:headEnd/>
                <a:tailEnd/>
              </a:ln>
            </p:spPr>
          </p:pic>
          <p:pic>
            <p:nvPicPr>
              <p:cNvPr id="59427" name="Picture 16"/>
              <p:cNvPicPr>
                <a:picLocks noChangeAspect="1" noChangeArrowheads="1"/>
              </p:cNvPicPr>
              <p:nvPr/>
            </p:nvPicPr>
            <p:blipFill>
              <a:blip r:embed="rId13" cstate="print"/>
              <a:srcRect/>
              <a:stretch>
                <a:fillRect/>
              </a:stretch>
            </p:blipFill>
            <p:spPr bwMode="auto">
              <a:xfrm>
                <a:off x="5261326" y="1321860"/>
                <a:ext cx="291517" cy="480528"/>
              </a:xfrm>
              <a:prstGeom prst="rect">
                <a:avLst/>
              </a:prstGeom>
              <a:noFill/>
              <a:ln w="9525" algn="ctr">
                <a:noFill/>
                <a:miter lim="800000"/>
                <a:headEnd/>
                <a:tailEnd/>
              </a:ln>
            </p:spPr>
          </p:pic>
        </p:grpSp>
      </p:grpSp>
      <p:sp>
        <p:nvSpPr>
          <p:cNvPr id="58" name="Text Box 30"/>
          <p:cNvSpPr txBox="1">
            <a:spLocks noChangeArrowheads="1"/>
          </p:cNvSpPr>
          <p:nvPr/>
        </p:nvSpPr>
        <p:spPr bwMode="auto">
          <a:xfrm>
            <a:off x="5167313" y="5368925"/>
            <a:ext cx="1081087" cy="138113"/>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业务流程</a:t>
            </a:r>
            <a:endParaRPr lang="en-US" sz="1050" b="0" i="0" dirty="0">
              <a:solidFill>
                <a:srgbClr val="4D4D4D"/>
              </a:solidFill>
              <a:latin typeface="微软雅黑" pitchFamily="34" charset="-122"/>
              <a:ea typeface="微软雅黑" pitchFamily="34" charset="-122"/>
            </a:endParaRPr>
          </a:p>
        </p:txBody>
      </p:sp>
      <p:sp>
        <p:nvSpPr>
          <p:cNvPr id="59" name="Rectangle 58"/>
          <p:cNvSpPr/>
          <p:nvPr/>
        </p:nvSpPr>
        <p:spPr>
          <a:xfrm>
            <a:off x="3359150" y="1692275"/>
            <a:ext cx="1704975" cy="238125"/>
          </a:xfrm>
          <a:prstGeom prst="rect">
            <a:avLst/>
          </a:prstGeom>
        </p:spPr>
        <p:txBody>
          <a:bodyPr>
            <a:spAutoFit/>
          </a:bodyPr>
          <a:lstStyle/>
          <a:p>
            <a:pPr algn="l" fontAlgn="auto">
              <a:lnSpc>
                <a:spcPct val="100000"/>
              </a:lnSpc>
              <a:spcBef>
                <a:spcPct val="20000"/>
              </a:spcBef>
              <a:spcAft>
                <a:spcPts val="0"/>
              </a:spcAft>
              <a:buClrTx/>
              <a:buFont typeface="Times" pitchFamily="18" charset="0"/>
              <a:buNone/>
              <a:defRPr/>
            </a:pPr>
            <a:r>
              <a:rPr lang="zh-CN" altLang="en-US" sz="1050" b="0" i="0" dirty="0">
                <a:solidFill>
                  <a:srgbClr val="4D4D4D"/>
                </a:solidFill>
                <a:latin typeface="微软雅黑" pitchFamily="34" charset="-122"/>
                <a:ea typeface="微软雅黑" pitchFamily="34" charset="-122"/>
              </a:rPr>
              <a:t>场景分析</a:t>
            </a:r>
            <a:endParaRPr lang="en-US" sz="1050" b="0" i="0" dirty="0">
              <a:solidFill>
                <a:srgbClr val="4D4D4D"/>
              </a:solidFill>
              <a:latin typeface="微软雅黑" pitchFamily="34" charset="-122"/>
              <a:ea typeface="微软雅黑" pitchFamily="34" charset="-122"/>
            </a:endParaRPr>
          </a:p>
        </p:txBody>
      </p:sp>
      <p:pic>
        <p:nvPicPr>
          <p:cNvPr id="59415" name="Picture 13"/>
          <p:cNvPicPr>
            <a:picLocks noChangeAspect="1" noChangeArrowheads="1"/>
          </p:cNvPicPr>
          <p:nvPr/>
        </p:nvPicPr>
        <p:blipFill>
          <a:blip r:embed="rId14" cstate="print"/>
          <a:srcRect/>
          <a:stretch>
            <a:fillRect/>
          </a:stretch>
        </p:blipFill>
        <p:spPr bwMode="auto">
          <a:xfrm>
            <a:off x="3571875" y="806450"/>
            <a:ext cx="471488" cy="895350"/>
          </a:xfrm>
          <a:prstGeom prst="rect">
            <a:avLst/>
          </a:prstGeom>
          <a:noFill/>
          <a:ln w="9525">
            <a:noFill/>
            <a:miter lim="800000"/>
            <a:headEnd/>
            <a:tailEnd/>
          </a:ln>
        </p:spPr>
      </p:pic>
      <p:pic>
        <p:nvPicPr>
          <p:cNvPr id="59416" name="Picture 15"/>
          <p:cNvPicPr>
            <a:picLocks noChangeAspect="1" noChangeArrowheads="1"/>
          </p:cNvPicPr>
          <p:nvPr/>
        </p:nvPicPr>
        <p:blipFill>
          <a:blip r:embed="rId15" cstate="print"/>
          <a:srcRect/>
          <a:stretch>
            <a:fillRect/>
          </a:stretch>
        </p:blipFill>
        <p:spPr bwMode="auto">
          <a:xfrm>
            <a:off x="3486150" y="5067300"/>
            <a:ext cx="412750" cy="650875"/>
          </a:xfrm>
          <a:prstGeom prst="rect">
            <a:avLst/>
          </a:prstGeom>
          <a:noFill/>
          <a:ln w="9525">
            <a:noFill/>
            <a:miter lim="800000"/>
            <a:headEnd/>
            <a:tailEnd/>
          </a:ln>
        </p:spPr>
      </p:pic>
      <p:pic>
        <p:nvPicPr>
          <p:cNvPr id="59417" name="Picture 40" descr="process_icon.png"/>
          <p:cNvPicPr>
            <a:picLocks noChangeAspect="1"/>
          </p:cNvPicPr>
          <p:nvPr/>
        </p:nvPicPr>
        <p:blipFill>
          <a:blip r:embed="rId16" cstate="print"/>
          <a:srcRect/>
          <a:stretch>
            <a:fillRect/>
          </a:stretch>
        </p:blipFill>
        <p:spPr bwMode="auto">
          <a:xfrm>
            <a:off x="5221288" y="4786313"/>
            <a:ext cx="933450" cy="584200"/>
          </a:xfrm>
          <a:prstGeom prst="rect">
            <a:avLst/>
          </a:prstGeom>
          <a:noFill/>
          <a:ln w="9525">
            <a:noFill/>
            <a:miter lim="800000"/>
            <a:headEnd/>
            <a:tailEnd/>
          </a:ln>
        </p:spPr>
      </p:pic>
      <p:sp>
        <p:nvSpPr>
          <p:cNvPr id="42" name="Text Box 32"/>
          <p:cNvSpPr txBox="1">
            <a:spLocks noChangeArrowheads="1"/>
          </p:cNvSpPr>
          <p:nvPr/>
        </p:nvSpPr>
        <p:spPr bwMode="auto">
          <a:xfrm>
            <a:off x="1981200" y="1998663"/>
            <a:ext cx="1563688" cy="144462"/>
          </a:xfrm>
          <a:prstGeom prst="rect">
            <a:avLst/>
          </a:prstGeom>
          <a:noFill/>
          <a:ln w="9525" algn="ctr">
            <a:noFill/>
            <a:miter lim="800000"/>
            <a:headEnd/>
            <a:tailEnd/>
          </a:ln>
        </p:spPr>
        <p:txBody>
          <a:bodyPr lIns="0" tIns="0" rIns="0" bIns="0">
            <a:spAutoFit/>
          </a:bodyPr>
          <a:lstStyle/>
          <a:p>
            <a:pPr algn="l" eaLnBrk="0" fontAlgn="auto" hangingPunct="0">
              <a:lnSpc>
                <a:spcPts val="106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预测分析</a:t>
            </a:r>
            <a:endParaRPr lang="en-US" sz="1050" b="0" i="0" dirty="0">
              <a:solidFill>
                <a:srgbClr val="4D4D4D"/>
              </a:solidFill>
              <a:latin typeface="微软雅黑" pitchFamily="34" charset="-122"/>
              <a:ea typeface="微软雅黑" pitchFamily="34" charset="-122"/>
            </a:endParaRPr>
          </a:p>
        </p:txBody>
      </p:sp>
      <p:grpSp>
        <p:nvGrpSpPr>
          <p:cNvPr id="5" name="Group 54"/>
          <p:cNvGrpSpPr>
            <a:grpSpLocks/>
          </p:cNvGrpSpPr>
          <p:nvPr/>
        </p:nvGrpSpPr>
        <p:grpSpPr bwMode="auto">
          <a:xfrm>
            <a:off x="2659063" y="4745038"/>
            <a:ext cx="623887" cy="930275"/>
            <a:chOff x="7975599" y="2684665"/>
            <a:chExt cx="624506" cy="930814"/>
          </a:xfrm>
        </p:grpSpPr>
        <p:pic>
          <p:nvPicPr>
            <p:cNvPr id="44" name="Picture 2" descr="C:\DOCUME~1\aagarwa\LOCALS~1\Temp\HS6ClipImage_4c6af091.jpg"/>
            <p:cNvPicPr>
              <a:picLocks noChangeAspect="1" noChangeArrowheads="1"/>
            </p:cNvPicPr>
            <p:nvPr/>
          </p:nvPicPr>
          <p:blipFill>
            <a:blip r:embed="rId17" cstate="screen"/>
            <a:srcRect/>
            <a:stretch>
              <a:fillRect/>
            </a:stretch>
          </p:blipFill>
          <p:spPr bwMode="auto">
            <a:xfrm>
              <a:off x="8034867" y="2684665"/>
              <a:ext cx="526308" cy="75602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45" name="Text Box 41"/>
            <p:cNvSpPr txBox="1">
              <a:spLocks noChangeArrowheads="1"/>
            </p:cNvSpPr>
            <p:nvPr/>
          </p:nvSpPr>
          <p:spPr bwMode="auto">
            <a:xfrm>
              <a:off x="7975599" y="3475698"/>
              <a:ext cx="624506" cy="139781"/>
            </a:xfrm>
            <a:prstGeom prst="rect">
              <a:avLst/>
            </a:prstGeom>
            <a:noFill/>
            <a:ln w="9525" algn="ctr">
              <a:noFill/>
              <a:miter lim="800000"/>
              <a:headEnd/>
              <a:tailEnd/>
            </a:ln>
          </p:spPr>
          <p:txBody>
            <a:bodyPr lIns="0" tIns="0" rIns="0" bIns="0">
              <a:spAutoFit/>
            </a:bodyPr>
            <a:lstStyle/>
            <a:p>
              <a:pPr algn="l" eaLnBrk="0" fontAlgn="auto" hangingPunct="0">
                <a:lnSpc>
                  <a:spcPct val="85000"/>
                </a:lnSpc>
                <a:spcBef>
                  <a:spcPts val="0"/>
                </a:spcBef>
                <a:spcAft>
                  <a:spcPts val="0"/>
                </a:spcAft>
                <a:buClr>
                  <a:srgbClr val="FD0000"/>
                </a:buClr>
                <a:buFontTx/>
                <a:buNone/>
                <a:defRPr/>
              </a:pPr>
              <a:r>
                <a:rPr lang="zh-CN" altLang="en-US" sz="1050" b="0" i="0" dirty="0">
                  <a:solidFill>
                    <a:srgbClr val="4D4D4D"/>
                  </a:solidFill>
                  <a:latin typeface="微软雅黑" pitchFamily="34" charset="-122"/>
                  <a:ea typeface="微软雅黑" pitchFamily="34" charset="-122"/>
                </a:rPr>
                <a:t>平板电脑</a:t>
              </a:r>
              <a:endParaRPr lang="en-US" sz="1050" b="0" i="0" dirty="0">
                <a:solidFill>
                  <a:srgbClr val="4D4D4D"/>
                </a:solidFill>
                <a:latin typeface="微软雅黑" pitchFamily="34" charset="-122"/>
                <a:ea typeface="微软雅黑" pitchFamily="34" charset="-122"/>
              </a:endParaRPr>
            </a:p>
          </p:txBody>
        </p:sp>
      </p:grpSp>
      <p:pic>
        <p:nvPicPr>
          <p:cNvPr id="59420" name="Picture 49" descr="revised_new_bevelled_bullseye.png"/>
          <p:cNvPicPr>
            <a:picLocks noChangeAspect="1"/>
          </p:cNvPicPr>
          <p:nvPr/>
        </p:nvPicPr>
        <p:blipFill>
          <a:blip r:embed="rId18" cstate="print"/>
          <a:srcRect/>
          <a:stretch>
            <a:fillRect/>
          </a:stretch>
        </p:blipFill>
        <p:spPr bwMode="auto">
          <a:xfrm>
            <a:off x="2805113" y="1898650"/>
            <a:ext cx="3114675" cy="3200400"/>
          </a:xfrm>
          <a:prstGeom prst="rect">
            <a:avLst/>
          </a:prstGeom>
          <a:noFill/>
          <a:ln w="9525">
            <a:noFill/>
            <a:miter lim="800000"/>
            <a:headEnd/>
            <a:tailEnd/>
          </a:ln>
        </p:spPr>
      </p:pic>
      <p:pic>
        <p:nvPicPr>
          <p:cNvPr id="59421" name="Picture 5"/>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ltGray">
          <a:xfrm>
            <a:off x="2397125" y="1004888"/>
            <a:ext cx="698500" cy="9525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页脚占位符 3"/>
          <p:cNvSpPr>
            <a:spLocks noGrp="1"/>
          </p:cNvSpPr>
          <p:nvPr>
            <p:ph type="ftr" sz="quarter" idx="10"/>
          </p:nvPr>
        </p:nvSpPr>
        <p:spPr>
          <a:xfrm>
            <a:off x="223726" y="6521450"/>
            <a:ext cx="366712" cy="184150"/>
          </a:xfrm>
        </p:spPr>
        <p:txBody>
          <a:bodyPr/>
          <a:lstStyle/>
          <a:p>
            <a:pPr>
              <a:defRPr/>
            </a:pPr>
            <a:r>
              <a:rPr lang="en-GB" altLang="zh-CN">
                <a:solidFill>
                  <a:srgbClr val="FFFFFF"/>
                </a:solidFill>
              </a:rPr>
              <a:t>      </a:t>
            </a:r>
            <a:endParaRPr lang="en-GB" altLang="zh-CN" dirty="0">
              <a:solidFill>
                <a:srgbClr val="FFFFFF"/>
              </a:solidFill>
            </a:endParaRPr>
          </a:p>
        </p:txBody>
      </p:sp>
      <p:sp>
        <p:nvSpPr>
          <p:cNvPr id="59395" name="Rectangle 2"/>
          <p:cNvSpPr>
            <a:spLocks noChangeArrowheads="1"/>
          </p:cNvSpPr>
          <p:nvPr/>
        </p:nvSpPr>
        <p:spPr bwMode="auto">
          <a:xfrm>
            <a:off x="904763" y="6089650"/>
            <a:ext cx="6456363" cy="428625"/>
          </a:xfrm>
          <a:prstGeom prst="rect">
            <a:avLst/>
          </a:prstGeom>
          <a:noFill/>
          <a:ln w="28575">
            <a:solidFill>
              <a:srgbClr val="FF0000"/>
            </a:solidFill>
            <a:prstDash val="dash"/>
            <a:miter lim="800000"/>
            <a:headEnd/>
            <a:tailEnd/>
          </a:ln>
          <a:effectLst>
            <a:prstShdw prst="shdw17" dist="17961" dir="2700000">
              <a:srgbClr val="990000"/>
            </a:prstShdw>
          </a:effectLst>
        </p:spPr>
        <p:txBody>
          <a:bodyPr wrap="none" anchor="ctr"/>
          <a:lstStyle/>
          <a:p>
            <a:endParaRPr lang="zh-CN" altLang="en-US">
              <a:solidFill>
                <a:srgbClr val="000000"/>
              </a:solidFill>
            </a:endParaRPr>
          </a:p>
        </p:txBody>
      </p:sp>
      <p:sp>
        <p:nvSpPr>
          <p:cNvPr id="59397" name="Text Box 9"/>
          <p:cNvSpPr txBox="1">
            <a:spLocks noChangeArrowheads="1"/>
          </p:cNvSpPr>
          <p:nvPr/>
        </p:nvSpPr>
        <p:spPr bwMode="auto">
          <a:xfrm>
            <a:off x="3089163" y="6124575"/>
            <a:ext cx="3263900" cy="336550"/>
          </a:xfrm>
          <a:prstGeom prst="rect">
            <a:avLst/>
          </a:prstGeom>
          <a:noFill/>
          <a:ln w="9525">
            <a:noFill/>
            <a:miter lim="800000"/>
            <a:headEnd/>
            <a:tailEnd/>
          </a:ln>
        </p:spPr>
        <p:txBody>
          <a:bodyPr/>
          <a:lstStyle/>
          <a:p>
            <a:pPr algn="ctr"/>
            <a:r>
              <a:rPr lang="zh-CN" altLang="en-US" sz="1400" b="1">
                <a:solidFill>
                  <a:srgbClr val="FF0000"/>
                </a:solidFill>
                <a:latin typeface="微软雅黑" pitchFamily="34" charset="-122"/>
                <a:ea typeface="微软雅黑" pitchFamily="34" charset="-122"/>
              </a:rPr>
              <a:t>决策支持</a:t>
            </a:r>
          </a:p>
        </p:txBody>
      </p:sp>
      <p:sp>
        <p:nvSpPr>
          <p:cNvPr id="59398" name="Rectangle 7"/>
          <p:cNvSpPr>
            <a:spLocks noChangeArrowheads="1"/>
          </p:cNvSpPr>
          <p:nvPr/>
        </p:nvSpPr>
        <p:spPr bwMode="auto">
          <a:xfrm>
            <a:off x="726963" y="1516063"/>
            <a:ext cx="7661275" cy="4911725"/>
          </a:xfrm>
          <a:prstGeom prst="rect">
            <a:avLst/>
          </a:prstGeom>
          <a:noFill/>
          <a:ln w="9525">
            <a:solidFill>
              <a:schemeClr val="tx1"/>
            </a:solidFill>
            <a:miter lim="800000"/>
            <a:headEnd/>
            <a:tailEnd/>
          </a:ln>
        </p:spPr>
        <p:txBody>
          <a:bodyPr wrap="none" anchor="ctr"/>
          <a:lstStyle/>
          <a:p>
            <a:pPr algn="ctr"/>
            <a:endParaRPr lang="zh-CN" altLang="zh-CN">
              <a:solidFill>
                <a:srgbClr val="000000"/>
              </a:solidFill>
              <a:latin typeface="微软雅黑" pitchFamily="34" charset="-122"/>
              <a:ea typeface="微软雅黑" pitchFamily="34" charset="-122"/>
            </a:endParaRPr>
          </a:p>
        </p:txBody>
      </p:sp>
      <p:sp>
        <p:nvSpPr>
          <p:cNvPr id="59399" name="Line 8"/>
          <p:cNvSpPr>
            <a:spLocks noChangeShapeType="1"/>
          </p:cNvSpPr>
          <p:nvPr/>
        </p:nvSpPr>
        <p:spPr bwMode="auto">
          <a:xfrm>
            <a:off x="726963" y="1746250"/>
            <a:ext cx="7661275" cy="0"/>
          </a:xfrm>
          <a:prstGeom prst="line">
            <a:avLst/>
          </a:prstGeom>
          <a:noFill/>
          <a:ln w="9525">
            <a:solidFill>
              <a:schemeClr val="tx1"/>
            </a:solidFill>
            <a:round/>
            <a:headEnd/>
            <a:tailEnd/>
          </a:ln>
        </p:spPr>
        <p:txBody>
          <a:bodyPr/>
          <a:lstStyle/>
          <a:p>
            <a:endParaRPr lang="zh-CN" altLang="en-US">
              <a:solidFill>
                <a:srgbClr val="000000"/>
              </a:solidFill>
            </a:endParaRPr>
          </a:p>
        </p:txBody>
      </p:sp>
      <p:sp>
        <p:nvSpPr>
          <p:cNvPr id="59400" name="Line 10"/>
          <p:cNvSpPr>
            <a:spLocks noChangeShapeType="1"/>
          </p:cNvSpPr>
          <p:nvPr/>
        </p:nvSpPr>
        <p:spPr bwMode="auto">
          <a:xfrm>
            <a:off x="658701" y="1746250"/>
            <a:ext cx="7661275" cy="0"/>
          </a:xfrm>
          <a:prstGeom prst="line">
            <a:avLst/>
          </a:prstGeom>
          <a:noFill/>
          <a:ln w="9525">
            <a:solidFill>
              <a:schemeClr val="tx1"/>
            </a:solidFill>
            <a:round/>
            <a:headEnd/>
            <a:tailEnd/>
          </a:ln>
        </p:spPr>
        <p:txBody>
          <a:bodyPr/>
          <a:lstStyle/>
          <a:p>
            <a:endParaRPr lang="zh-CN" altLang="en-US">
              <a:solidFill>
                <a:srgbClr val="000000"/>
              </a:solidFill>
            </a:endParaRPr>
          </a:p>
        </p:txBody>
      </p:sp>
      <p:sp>
        <p:nvSpPr>
          <p:cNvPr id="59401" name="Line 11"/>
          <p:cNvSpPr>
            <a:spLocks noChangeShapeType="1"/>
          </p:cNvSpPr>
          <p:nvPr/>
        </p:nvSpPr>
        <p:spPr bwMode="auto">
          <a:xfrm>
            <a:off x="1869963" y="1533525"/>
            <a:ext cx="0" cy="4641850"/>
          </a:xfrm>
          <a:prstGeom prst="line">
            <a:avLst/>
          </a:prstGeom>
          <a:noFill/>
          <a:ln w="12700">
            <a:solidFill>
              <a:schemeClr val="tx1"/>
            </a:solidFill>
            <a:round/>
            <a:headEnd/>
            <a:tailEnd/>
          </a:ln>
        </p:spPr>
        <p:txBody>
          <a:bodyPr/>
          <a:lstStyle/>
          <a:p>
            <a:endParaRPr lang="zh-CN" altLang="en-US">
              <a:solidFill>
                <a:srgbClr val="000000"/>
              </a:solidFill>
            </a:endParaRPr>
          </a:p>
        </p:txBody>
      </p:sp>
      <p:sp>
        <p:nvSpPr>
          <p:cNvPr id="59402" name="Line 12"/>
          <p:cNvSpPr>
            <a:spLocks noChangeShapeType="1"/>
          </p:cNvSpPr>
          <p:nvPr/>
        </p:nvSpPr>
        <p:spPr bwMode="auto">
          <a:xfrm>
            <a:off x="7361126" y="1533525"/>
            <a:ext cx="0" cy="4641850"/>
          </a:xfrm>
          <a:prstGeom prst="line">
            <a:avLst/>
          </a:prstGeom>
          <a:noFill/>
          <a:ln w="12700">
            <a:solidFill>
              <a:schemeClr val="tx1"/>
            </a:solidFill>
            <a:round/>
            <a:headEnd/>
            <a:tailEnd/>
          </a:ln>
        </p:spPr>
        <p:txBody>
          <a:bodyPr/>
          <a:lstStyle/>
          <a:p>
            <a:endParaRPr lang="zh-CN" altLang="en-US">
              <a:solidFill>
                <a:srgbClr val="000000"/>
              </a:solidFill>
            </a:endParaRPr>
          </a:p>
        </p:txBody>
      </p:sp>
      <p:sp>
        <p:nvSpPr>
          <p:cNvPr id="59403" name="Text Box 13"/>
          <p:cNvSpPr txBox="1">
            <a:spLocks noChangeArrowheads="1"/>
          </p:cNvSpPr>
          <p:nvPr/>
        </p:nvSpPr>
        <p:spPr bwMode="auto">
          <a:xfrm>
            <a:off x="904763" y="1508125"/>
            <a:ext cx="793750" cy="274638"/>
          </a:xfrm>
          <a:prstGeom prst="rect">
            <a:avLst/>
          </a:prstGeom>
          <a:noFill/>
          <a:ln w="9525">
            <a:noFill/>
            <a:miter lim="800000"/>
            <a:headEnd/>
            <a:tailEnd/>
          </a:ln>
        </p:spPr>
        <p:txBody>
          <a:bodyPr wrap="none"/>
          <a:lstStyle/>
          <a:p>
            <a:pPr algn="ctr"/>
            <a:r>
              <a:rPr lang="zh-CN" altLang="en-US" sz="1400" b="1">
                <a:solidFill>
                  <a:srgbClr val="000000"/>
                </a:solidFill>
                <a:latin typeface="微软雅黑" pitchFamily="34" charset="-122"/>
                <a:ea typeface="微软雅黑" pitchFamily="34" charset="-122"/>
              </a:rPr>
              <a:t>基础数据</a:t>
            </a:r>
          </a:p>
        </p:txBody>
      </p:sp>
      <p:sp>
        <p:nvSpPr>
          <p:cNvPr id="59404" name="Text Box 14"/>
          <p:cNvSpPr txBox="1">
            <a:spLocks noChangeArrowheads="1"/>
          </p:cNvSpPr>
          <p:nvPr/>
        </p:nvSpPr>
        <p:spPr bwMode="auto">
          <a:xfrm>
            <a:off x="4149613" y="1508125"/>
            <a:ext cx="793750" cy="274638"/>
          </a:xfrm>
          <a:prstGeom prst="rect">
            <a:avLst/>
          </a:prstGeom>
          <a:noFill/>
          <a:ln w="9525">
            <a:noFill/>
            <a:miter lim="800000"/>
            <a:headEnd/>
            <a:tailEnd/>
          </a:ln>
        </p:spPr>
        <p:txBody>
          <a:bodyPr wrap="none"/>
          <a:lstStyle/>
          <a:p>
            <a:pPr algn="ctr"/>
            <a:r>
              <a:rPr lang="zh-CN" altLang="en-US" sz="1400" b="1">
                <a:solidFill>
                  <a:srgbClr val="000000"/>
                </a:solidFill>
                <a:latin typeface="微软雅黑" pitchFamily="34" charset="-122"/>
                <a:ea typeface="微软雅黑" pitchFamily="34" charset="-122"/>
              </a:rPr>
              <a:t>业务运营</a:t>
            </a:r>
          </a:p>
        </p:txBody>
      </p:sp>
      <p:sp>
        <p:nvSpPr>
          <p:cNvPr id="59405" name="Text Box 15"/>
          <p:cNvSpPr txBox="1">
            <a:spLocks noChangeArrowheads="1"/>
          </p:cNvSpPr>
          <p:nvPr/>
        </p:nvSpPr>
        <p:spPr bwMode="auto">
          <a:xfrm>
            <a:off x="7472251" y="1508125"/>
            <a:ext cx="793750" cy="274638"/>
          </a:xfrm>
          <a:prstGeom prst="rect">
            <a:avLst/>
          </a:prstGeom>
          <a:noFill/>
          <a:ln w="9525">
            <a:noFill/>
            <a:miter lim="800000"/>
            <a:headEnd/>
            <a:tailEnd/>
          </a:ln>
        </p:spPr>
        <p:txBody>
          <a:bodyPr wrap="none"/>
          <a:lstStyle/>
          <a:p>
            <a:pPr algn="ctr"/>
            <a:r>
              <a:rPr lang="zh-CN" altLang="en-US" sz="1400" b="1">
                <a:solidFill>
                  <a:srgbClr val="000000"/>
                </a:solidFill>
                <a:latin typeface="微软雅黑" pitchFamily="34" charset="-122"/>
                <a:ea typeface="微软雅黑" pitchFamily="34" charset="-122"/>
              </a:rPr>
              <a:t>财务结算</a:t>
            </a:r>
          </a:p>
        </p:txBody>
      </p:sp>
      <p:sp>
        <p:nvSpPr>
          <p:cNvPr id="59406" name="Line 34"/>
          <p:cNvSpPr>
            <a:spLocks noChangeShapeType="1"/>
          </p:cNvSpPr>
          <p:nvPr/>
        </p:nvSpPr>
        <p:spPr bwMode="auto">
          <a:xfrm>
            <a:off x="2027126" y="2465388"/>
            <a:ext cx="5060950" cy="0"/>
          </a:xfrm>
          <a:prstGeom prst="line">
            <a:avLst/>
          </a:prstGeom>
          <a:noFill/>
          <a:ln w="9525">
            <a:solidFill>
              <a:schemeClr val="tx1"/>
            </a:solidFill>
            <a:prstDash val="dash"/>
            <a:round/>
            <a:headEnd/>
            <a:tailEnd/>
          </a:ln>
        </p:spPr>
        <p:txBody>
          <a:bodyPr/>
          <a:lstStyle/>
          <a:p>
            <a:endParaRPr lang="zh-CN" altLang="en-US">
              <a:solidFill>
                <a:srgbClr val="000000"/>
              </a:solidFill>
            </a:endParaRPr>
          </a:p>
        </p:txBody>
      </p:sp>
      <p:sp>
        <p:nvSpPr>
          <p:cNvPr id="59407" name="Line 35"/>
          <p:cNvSpPr>
            <a:spLocks noChangeShapeType="1"/>
          </p:cNvSpPr>
          <p:nvPr/>
        </p:nvSpPr>
        <p:spPr bwMode="auto">
          <a:xfrm>
            <a:off x="2027126" y="3946525"/>
            <a:ext cx="5060950" cy="0"/>
          </a:xfrm>
          <a:prstGeom prst="line">
            <a:avLst/>
          </a:prstGeom>
          <a:noFill/>
          <a:ln w="9525">
            <a:solidFill>
              <a:schemeClr val="tx1"/>
            </a:solidFill>
            <a:prstDash val="dash"/>
            <a:round/>
            <a:headEnd/>
            <a:tailEnd/>
          </a:ln>
        </p:spPr>
        <p:txBody>
          <a:bodyPr/>
          <a:lstStyle/>
          <a:p>
            <a:endParaRPr lang="zh-CN" altLang="en-US">
              <a:solidFill>
                <a:srgbClr val="000000"/>
              </a:solidFill>
            </a:endParaRPr>
          </a:p>
        </p:txBody>
      </p:sp>
      <p:grpSp>
        <p:nvGrpSpPr>
          <p:cNvPr id="3" name="Group 37"/>
          <p:cNvGrpSpPr>
            <a:grpSpLocks/>
          </p:cNvGrpSpPr>
          <p:nvPr/>
        </p:nvGrpSpPr>
        <p:grpSpPr bwMode="auto">
          <a:xfrm>
            <a:off x="2163651" y="3473450"/>
            <a:ext cx="889000" cy="395288"/>
            <a:chOff x="384" y="816"/>
            <a:chExt cx="624" cy="336"/>
          </a:xfrm>
        </p:grpSpPr>
        <p:sp>
          <p:nvSpPr>
            <p:cNvPr id="59527" name="AutoShape 38"/>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28" name="Text Box 39"/>
            <p:cNvSpPr txBox="1">
              <a:spLocks noChangeArrowheads="1"/>
            </p:cNvSpPr>
            <p:nvPr/>
          </p:nvSpPr>
          <p:spPr bwMode="auto">
            <a:xfrm>
              <a:off x="386" y="816"/>
              <a:ext cx="621" cy="287"/>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返利管理</a:t>
              </a:r>
            </a:p>
          </p:txBody>
        </p:sp>
      </p:grpSp>
      <p:grpSp>
        <p:nvGrpSpPr>
          <p:cNvPr id="4" name="Group 40"/>
          <p:cNvGrpSpPr>
            <a:grpSpLocks/>
          </p:cNvGrpSpPr>
          <p:nvPr/>
        </p:nvGrpSpPr>
        <p:grpSpPr bwMode="auto">
          <a:xfrm>
            <a:off x="2163651" y="2895600"/>
            <a:ext cx="889000" cy="395288"/>
            <a:chOff x="384" y="816"/>
            <a:chExt cx="624" cy="336"/>
          </a:xfrm>
        </p:grpSpPr>
        <p:sp>
          <p:nvSpPr>
            <p:cNvPr id="59525" name="AutoShape 41"/>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26" name="Text Box 42"/>
            <p:cNvSpPr txBox="1">
              <a:spLocks noChangeArrowheads="1"/>
            </p:cNvSpPr>
            <p:nvPr/>
          </p:nvSpPr>
          <p:spPr bwMode="auto">
            <a:xfrm>
              <a:off x="386" y="819"/>
              <a:ext cx="621" cy="287"/>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合同管理</a:t>
              </a:r>
            </a:p>
          </p:txBody>
        </p:sp>
      </p:grpSp>
      <p:grpSp>
        <p:nvGrpSpPr>
          <p:cNvPr id="5" name="Group 49"/>
          <p:cNvGrpSpPr>
            <a:grpSpLocks/>
          </p:cNvGrpSpPr>
          <p:nvPr/>
        </p:nvGrpSpPr>
        <p:grpSpPr bwMode="auto">
          <a:xfrm>
            <a:off x="3184413" y="2906713"/>
            <a:ext cx="889000" cy="458787"/>
            <a:chOff x="384" y="816"/>
            <a:chExt cx="624" cy="389"/>
          </a:xfrm>
        </p:grpSpPr>
        <p:sp>
          <p:nvSpPr>
            <p:cNvPr id="59523" name="AutoShape 50"/>
            <p:cNvSpPr>
              <a:spLocks noChangeArrowheads="1"/>
            </p:cNvSpPr>
            <p:nvPr/>
          </p:nvSpPr>
          <p:spPr bwMode="auto">
            <a:xfrm>
              <a:off x="384" y="816"/>
              <a:ext cx="624" cy="335"/>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24" name="Text Box 51"/>
            <p:cNvSpPr txBox="1">
              <a:spLocks noChangeArrowheads="1"/>
            </p:cNvSpPr>
            <p:nvPr/>
          </p:nvSpPr>
          <p:spPr bwMode="auto">
            <a:xfrm>
              <a:off x="384" y="816"/>
              <a:ext cx="624" cy="389"/>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仓库自动补货</a:t>
              </a:r>
            </a:p>
            <a:p>
              <a:pPr algn="ctr"/>
              <a:endParaRPr lang="en-US" altLang="zh-CN" sz="1100">
                <a:solidFill>
                  <a:srgbClr val="000000"/>
                </a:solidFill>
                <a:latin typeface="微软雅黑" pitchFamily="34" charset="-122"/>
                <a:ea typeface="微软雅黑" pitchFamily="34" charset="-122"/>
              </a:endParaRPr>
            </a:p>
          </p:txBody>
        </p:sp>
      </p:grpSp>
      <p:grpSp>
        <p:nvGrpSpPr>
          <p:cNvPr id="6" name="Group 55"/>
          <p:cNvGrpSpPr>
            <a:grpSpLocks/>
          </p:cNvGrpSpPr>
          <p:nvPr/>
        </p:nvGrpSpPr>
        <p:grpSpPr bwMode="auto">
          <a:xfrm>
            <a:off x="4271851" y="2906713"/>
            <a:ext cx="889000" cy="396875"/>
            <a:chOff x="384" y="816"/>
            <a:chExt cx="624" cy="336"/>
          </a:xfrm>
        </p:grpSpPr>
        <p:sp>
          <p:nvSpPr>
            <p:cNvPr id="59521" name="AutoShape 56"/>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tIns="72000"/>
            <a:lstStyle/>
            <a:p>
              <a:pPr algn="ctr"/>
              <a:r>
                <a:rPr lang="zh-CN" altLang="en-US" sz="1100">
                  <a:solidFill>
                    <a:srgbClr val="000000"/>
                  </a:solidFill>
                  <a:latin typeface="微软雅黑" pitchFamily="34" charset="-122"/>
                  <a:ea typeface="微软雅黑" pitchFamily="34" charset="-122"/>
                </a:rPr>
                <a:t>假设分析配货</a:t>
              </a:r>
            </a:p>
            <a:p>
              <a:pPr algn="ctr"/>
              <a:r>
                <a:rPr lang="zh-CN" altLang="en-US" sz="1100">
                  <a:solidFill>
                    <a:srgbClr val="000000"/>
                  </a:solidFill>
                  <a:latin typeface="微软雅黑" pitchFamily="34" charset="-122"/>
                  <a:ea typeface="微软雅黑" pitchFamily="34" charset="-122"/>
                </a:rPr>
                <a:t>产生订单</a:t>
              </a:r>
            </a:p>
          </p:txBody>
        </p:sp>
        <p:sp>
          <p:nvSpPr>
            <p:cNvPr id="59522" name="Text Box 57"/>
            <p:cNvSpPr txBox="1">
              <a:spLocks noChangeArrowheads="1"/>
            </p:cNvSpPr>
            <p:nvPr/>
          </p:nvSpPr>
          <p:spPr bwMode="auto">
            <a:xfrm>
              <a:off x="384" y="816"/>
              <a:ext cx="624" cy="181"/>
            </a:xfrm>
            <a:prstGeom prst="rect">
              <a:avLst/>
            </a:prstGeom>
            <a:noFill/>
            <a:ln w="9525">
              <a:noFill/>
              <a:miter lim="800000"/>
              <a:headEnd/>
              <a:tailEnd/>
            </a:ln>
          </p:spPr>
          <p:txBody>
            <a:bodyPr lIns="45720" rIns="0"/>
            <a:lstStyle/>
            <a:p>
              <a:pPr algn="ctr"/>
              <a:endParaRPr lang="zh-CN" altLang="zh-CN" sz="1100">
                <a:solidFill>
                  <a:srgbClr val="000000"/>
                </a:solidFill>
                <a:latin typeface="微软雅黑" pitchFamily="34" charset="-122"/>
                <a:ea typeface="微软雅黑" pitchFamily="34" charset="-122"/>
              </a:endParaRPr>
            </a:p>
          </p:txBody>
        </p:sp>
      </p:grpSp>
      <p:grpSp>
        <p:nvGrpSpPr>
          <p:cNvPr id="7" name="Group 58"/>
          <p:cNvGrpSpPr>
            <a:grpSpLocks/>
          </p:cNvGrpSpPr>
          <p:nvPr/>
        </p:nvGrpSpPr>
        <p:grpSpPr bwMode="auto">
          <a:xfrm>
            <a:off x="4284551" y="4103688"/>
            <a:ext cx="889000" cy="395287"/>
            <a:chOff x="384" y="816"/>
            <a:chExt cx="624" cy="336"/>
          </a:xfrm>
        </p:grpSpPr>
        <p:sp>
          <p:nvSpPr>
            <p:cNvPr id="59519" name="AutoShape 59"/>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20" name="Text Box 60"/>
            <p:cNvSpPr txBox="1">
              <a:spLocks noChangeArrowheads="1"/>
            </p:cNvSpPr>
            <p:nvPr/>
          </p:nvSpPr>
          <p:spPr bwMode="auto">
            <a:xfrm>
              <a:off x="384" y="816"/>
              <a:ext cx="624" cy="287"/>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到货验收管理</a:t>
              </a:r>
            </a:p>
          </p:txBody>
        </p:sp>
      </p:grpSp>
      <p:grpSp>
        <p:nvGrpSpPr>
          <p:cNvPr id="8" name="Group 61"/>
          <p:cNvGrpSpPr>
            <a:grpSpLocks/>
          </p:cNvGrpSpPr>
          <p:nvPr/>
        </p:nvGrpSpPr>
        <p:grpSpPr bwMode="auto">
          <a:xfrm>
            <a:off x="1900126" y="4821238"/>
            <a:ext cx="889000" cy="396875"/>
            <a:chOff x="384" y="816"/>
            <a:chExt cx="624" cy="336"/>
          </a:xfrm>
        </p:grpSpPr>
        <p:sp>
          <p:nvSpPr>
            <p:cNvPr id="59517" name="AutoShape 62"/>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18" name="Text Box 63"/>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调拨管理</a:t>
              </a:r>
            </a:p>
          </p:txBody>
        </p:sp>
      </p:grpSp>
      <p:grpSp>
        <p:nvGrpSpPr>
          <p:cNvPr id="9" name="Group 64"/>
          <p:cNvGrpSpPr>
            <a:grpSpLocks/>
          </p:cNvGrpSpPr>
          <p:nvPr/>
        </p:nvGrpSpPr>
        <p:grpSpPr bwMode="auto">
          <a:xfrm>
            <a:off x="4641738" y="4821238"/>
            <a:ext cx="889000" cy="396875"/>
            <a:chOff x="384" y="816"/>
            <a:chExt cx="624" cy="336"/>
          </a:xfrm>
        </p:grpSpPr>
        <p:sp>
          <p:nvSpPr>
            <p:cNvPr id="59515" name="AutoShape 65"/>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16" name="Text Box 66"/>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门店退仓</a:t>
              </a:r>
            </a:p>
          </p:txBody>
        </p:sp>
      </p:grpSp>
      <p:grpSp>
        <p:nvGrpSpPr>
          <p:cNvPr id="10" name="Group 67"/>
          <p:cNvGrpSpPr>
            <a:grpSpLocks/>
          </p:cNvGrpSpPr>
          <p:nvPr/>
        </p:nvGrpSpPr>
        <p:grpSpPr bwMode="auto">
          <a:xfrm>
            <a:off x="5556138" y="4821238"/>
            <a:ext cx="889000" cy="396875"/>
            <a:chOff x="384" y="816"/>
            <a:chExt cx="624" cy="336"/>
          </a:xfrm>
        </p:grpSpPr>
        <p:sp>
          <p:nvSpPr>
            <p:cNvPr id="59513" name="AutoShape 68"/>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14" name="Text Box 69"/>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库存调整</a:t>
              </a:r>
            </a:p>
          </p:txBody>
        </p:sp>
      </p:grpSp>
      <p:grpSp>
        <p:nvGrpSpPr>
          <p:cNvPr id="11" name="Group 70"/>
          <p:cNvGrpSpPr>
            <a:grpSpLocks/>
          </p:cNvGrpSpPr>
          <p:nvPr/>
        </p:nvGrpSpPr>
        <p:grpSpPr bwMode="auto">
          <a:xfrm>
            <a:off x="6470538" y="4821238"/>
            <a:ext cx="889000" cy="395287"/>
            <a:chOff x="384" y="816"/>
            <a:chExt cx="624" cy="336"/>
          </a:xfrm>
        </p:grpSpPr>
        <p:sp>
          <p:nvSpPr>
            <p:cNvPr id="59511" name="AutoShape 71"/>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12" name="Text Box 72"/>
            <p:cNvSpPr txBox="1">
              <a:spLocks noChangeArrowheads="1"/>
            </p:cNvSpPr>
            <p:nvPr/>
          </p:nvSpPr>
          <p:spPr bwMode="auto">
            <a:xfrm>
              <a:off x="384" y="817"/>
              <a:ext cx="624" cy="287"/>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库存盘点</a:t>
              </a:r>
            </a:p>
          </p:txBody>
        </p:sp>
      </p:grpSp>
      <p:grpSp>
        <p:nvGrpSpPr>
          <p:cNvPr id="12" name="Group 76"/>
          <p:cNvGrpSpPr>
            <a:grpSpLocks/>
          </p:cNvGrpSpPr>
          <p:nvPr/>
        </p:nvGrpSpPr>
        <p:grpSpPr bwMode="auto">
          <a:xfrm>
            <a:off x="7430976" y="5343525"/>
            <a:ext cx="889000" cy="396875"/>
            <a:chOff x="384" y="815"/>
            <a:chExt cx="624" cy="337"/>
          </a:xfrm>
        </p:grpSpPr>
        <p:sp>
          <p:nvSpPr>
            <p:cNvPr id="73" name="AutoShape 77"/>
            <p:cNvSpPr>
              <a:spLocks noChangeArrowheads="1"/>
            </p:cNvSpPr>
            <p:nvPr/>
          </p:nvSpPr>
          <p:spPr bwMode="auto">
            <a:xfrm>
              <a:off x="384" y="816"/>
              <a:ext cx="624" cy="336"/>
            </a:xfrm>
            <a:prstGeom prst="roundRect">
              <a:avLst>
                <a:gd name="adj" fmla="val 16667"/>
              </a:avLst>
            </a:prstGeom>
            <a:solidFill>
              <a:schemeClr val="tx2">
                <a:lumMod val="20000"/>
                <a:lumOff val="80000"/>
              </a:schemeClr>
            </a:solidFill>
            <a:ln w="9525">
              <a:solidFill>
                <a:schemeClr val="tx1"/>
              </a:solidFill>
              <a:round/>
              <a:headEnd/>
              <a:tailEnd/>
            </a:ln>
            <a:effectLst/>
          </p:spPr>
          <p:txBody>
            <a:bodyPr wrap="none" anchor="ctr"/>
            <a:lstStyle/>
            <a:p>
              <a:pPr algn="ctr">
                <a:defRPr/>
              </a:pPr>
              <a:endParaRPr lang="zh-CN" altLang="zh-CN" sz="1100">
                <a:solidFill>
                  <a:srgbClr val="000000"/>
                </a:solidFill>
                <a:latin typeface="微软雅黑" pitchFamily="34" charset="-122"/>
                <a:ea typeface="微软雅黑" pitchFamily="34" charset="-122"/>
              </a:endParaRPr>
            </a:p>
          </p:txBody>
        </p:sp>
        <p:sp>
          <p:nvSpPr>
            <p:cNvPr id="59510" name="Text Box 78"/>
            <p:cNvSpPr txBox="1">
              <a:spLocks noChangeArrowheads="1"/>
            </p:cNvSpPr>
            <p:nvPr/>
          </p:nvSpPr>
          <p:spPr bwMode="auto">
            <a:xfrm>
              <a:off x="384" y="815"/>
              <a:ext cx="624" cy="287"/>
            </a:xfrm>
            <a:prstGeom prst="rect">
              <a:avLst/>
            </a:prstGeom>
            <a:noFill/>
            <a:ln w="9525">
              <a:noFill/>
              <a:miter lim="800000"/>
              <a:headEnd/>
              <a:tailEnd/>
            </a:ln>
          </p:spPr>
          <p:txBody>
            <a:bodyPr lIns="45720" rIns="0"/>
            <a:lstStyle/>
            <a:p>
              <a:pPr algn="ctr"/>
              <a:r>
                <a:rPr lang="zh-CN" altLang="en-US" sz="1100">
                  <a:solidFill>
                    <a:srgbClr val="000000"/>
                  </a:solidFill>
                  <a:latin typeface="微软雅黑" pitchFamily="34" charset="-122"/>
                  <a:ea typeface="微软雅黑" pitchFamily="34" charset="-122"/>
                </a:rPr>
                <a:t>应收帐款</a:t>
              </a:r>
            </a:p>
            <a:p>
              <a:pPr algn="ctr"/>
              <a:r>
                <a:rPr lang="en-US" altLang="zh-CN" sz="1100">
                  <a:solidFill>
                    <a:srgbClr val="000000"/>
                  </a:solidFill>
                  <a:latin typeface="微软雅黑" pitchFamily="34" charset="-122"/>
                  <a:ea typeface="微软雅黑" pitchFamily="34" charset="-122"/>
                </a:rPr>
                <a:t>AR</a:t>
              </a:r>
            </a:p>
          </p:txBody>
        </p:sp>
      </p:grpSp>
      <p:grpSp>
        <p:nvGrpSpPr>
          <p:cNvPr id="13" name="Group 85"/>
          <p:cNvGrpSpPr>
            <a:grpSpLocks/>
          </p:cNvGrpSpPr>
          <p:nvPr/>
        </p:nvGrpSpPr>
        <p:grpSpPr bwMode="auto">
          <a:xfrm>
            <a:off x="3122501" y="1974850"/>
            <a:ext cx="889000" cy="396875"/>
            <a:chOff x="384" y="816"/>
            <a:chExt cx="624" cy="336"/>
          </a:xfrm>
        </p:grpSpPr>
        <p:sp>
          <p:nvSpPr>
            <p:cNvPr id="59507" name="AutoShape 86"/>
            <p:cNvSpPr>
              <a:spLocks noChangeArrowheads="1"/>
            </p:cNvSpPr>
            <p:nvPr/>
          </p:nvSpPr>
          <p:spPr bwMode="auto">
            <a:xfrm>
              <a:off x="384" y="816"/>
              <a:ext cx="624" cy="336"/>
            </a:xfrm>
            <a:prstGeom prst="roundRect">
              <a:avLst>
                <a:gd name="adj" fmla="val 16667"/>
              </a:avLst>
            </a:prstGeom>
            <a:solidFill>
              <a:srgbClr val="C0C0C0"/>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08" name="Text Box 87"/>
            <p:cNvSpPr txBox="1">
              <a:spLocks noChangeArrowheads="1"/>
            </p:cNvSpPr>
            <p:nvPr/>
          </p:nvSpPr>
          <p:spPr bwMode="auto">
            <a:xfrm>
              <a:off x="386" y="884"/>
              <a:ext cx="621" cy="182"/>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品类计划</a:t>
              </a:r>
            </a:p>
          </p:txBody>
        </p:sp>
      </p:grpSp>
      <p:grpSp>
        <p:nvGrpSpPr>
          <p:cNvPr id="14" name="Group 88"/>
          <p:cNvGrpSpPr>
            <a:grpSpLocks/>
          </p:cNvGrpSpPr>
          <p:nvPr/>
        </p:nvGrpSpPr>
        <p:grpSpPr bwMode="auto">
          <a:xfrm>
            <a:off x="4214701" y="1974850"/>
            <a:ext cx="890587" cy="396875"/>
            <a:chOff x="384" y="816"/>
            <a:chExt cx="625" cy="336"/>
          </a:xfrm>
        </p:grpSpPr>
        <p:sp>
          <p:nvSpPr>
            <p:cNvPr id="59505" name="AutoShape 89"/>
            <p:cNvSpPr>
              <a:spLocks noChangeArrowheads="1"/>
            </p:cNvSpPr>
            <p:nvPr/>
          </p:nvSpPr>
          <p:spPr bwMode="auto">
            <a:xfrm>
              <a:off x="384" y="816"/>
              <a:ext cx="624" cy="336"/>
            </a:xfrm>
            <a:prstGeom prst="roundRect">
              <a:avLst>
                <a:gd name="adj" fmla="val 16667"/>
              </a:avLst>
            </a:prstGeom>
            <a:solidFill>
              <a:srgbClr val="C0C0C0"/>
            </a:solidFill>
            <a:ln w="9525">
              <a:solidFill>
                <a:schemeClr val="tx1"/>
              </a:solidFill>
              <a:round/>
              <a:headEnd/>
              <a:tailEnd/>
            </a:ln>
          </p:spPr>
          <p:txBody>
            <a:bodyPr wrap="none" lIns="46800" rIns="46800"/>
            <a:lstStyle/>
            <a:p>
              <a:pPr algn="ctr"/>
              <a:endParaRPr lang="zh-CN" altLang="zh-CN" sz="1000">
                <a:solidFill>
                  <a:srgbClr val="000000"/>
                </a:solidFill>
                <a:latin typeface="微软雅黑" pitchFamily="34" charset="-122"/>
                <a:ea typeface="微软雅黑" pitchFamily="34" charset="-122"/>
              </a:endParaRPr>
            </a:p>
          </p:txBody>
        </p:sp>
        <p:sp>
          <p:nvSpPr>
            <p:cNvPr id="59506" name="Text Box 90"/>
            <p:cNvSpPr txBox="1">
              <a:spLocks noChangeArrowheads="1"/>
            </p:cNvSpPr>
            <p:nvPr/>
          </p:nvSpPr>
          <p:spPr bwMode="auto">
            <a:xfrm>
              <a:off x="384" y="816"/>
              <a:ext cx="625" cy="285"/>
            </a:xfrm>
            <a:prstGeom prst="rect">
              <a:avLst/>
            </a:prstGeom>
            <a:noFill/>
            <a:ln w="9525">
              <a:noFill/>
              <a:miter lim="800000"/>
              <a:headEnd/>
              <a:tailEnd/>
            </a:ln>
          </p:spPr>
          <p:txBody>
            <a:bodyPr lIns="46800" rIns="46800"/>
            <a:lstStyle/>
            <a:p>
              <a:pPr algn="ctr"/>
              <a:r>
                <a:rPr lang="zh-CN" altLang="en-US" sz="1000">
                  <a:solidFill>
                    <a:srgbClr val="000000"/>
                  </a:solidFill>
                  <a:latin typeface="微软雅黑" pitchFamily="34" charset="-122"/>
                  <a:ea typeface="微软雅黑" pitchFamily="34" charset="-122"/>
                </a:rPr>
                <a:t>基于计划与预测的采购需求</a:t>
              </a:r>
            </a:p>
          </p:txBody>
        </p:sp>
      </p:grpSp>
      <p:grpSp>
        <p:nvGrpSpPr>
          <p:cNvPr id="15" name="Group 91"/>
          <p:cNvGrpSpPr>
            <a:grpSpLocks/>
          </p:cNvGrpSpPr>
          <p:nvPr/>
        </p:nvGrpSpPr>
        <p:grpSpPr bwMode="auto">
          <a:xfrm>
            <a:off x="5310076" y="1974850"/>
            <a:ext cx="889000" cy="396875"/>
            <a:chOff x="384" y="816"/>
            <a:chExt cx="624" cy="336"/>
          </a:xfrm>
        </p:grpSpPr>
        <p:sp>
          <p:nvSpPr>
            <p:cNvPr id="59503" name="AutoShape 92"/>
            <p:cNvSpPr>
              <a:spLocks noChangeArrowheads="1"/>
            </p:cNvSpPr>
            <p:nvPr/>
          </p:nvSpPr>
          <p:spPr bwMode="auto">
            <a:xfrm>
              <a:off x="384" y="816"/>
              <a:ext cx="624" cy="336"/>
            </a:xfrm>
            <a:prstGeom prst="roundRect">
              <a:avLst>
                <a:gd name="adj" fmla="val 16667"/>
              </a:avLst>
            </a:prstGeom>
            <a:solidFill>
              <a:srgbClr val="C0C0C0"/>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04" name="Text Box 93"/>
            <p:cNvSpPr txBox="1">
              <a:spLocks noChangeArrowheads="1"/>
            </p:cNvSpPr>
            <p:nvPr/>
          </p:nvSpPr>
          <p:spPr bwMode="auto">
            <a:xfrm>
              <a:off x="384" y="885"/>
              <a:ext cx="624" cy="181"/>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预测</a:t>
              </a:r>
            </a:p>
          </p:txBody>
        </p:sp>
      </p:grpSp>
      <p:sp>
        <p:nvSpPr>
          <p:cNvPr id="59421" name="Text Box 108"/>
          <p:cNvSpPr txBox="1">
            <a:spLocks noChangeArrowheads="1"/>
          </p:cNvSpPr>
          <p:nvPr/>
        </p:nvSpPr>
        <p:spPr bwMode="auto">
          <a:xfrm>
            <a:off x="2000138" y="1763713"/>
            <a:ext cx="1073150" cy="244475"/>
          </a:xfrm>
          <a:prstGeom prst="rect">
            <a:avLst/>
          </a:prstGeom>
          <a:noFill/>
          <a:ln w="9525">
            <a:noFill/>
            <a:miter lim="800000"/>
            <a:headEnd/>
            <a:tailEnd/>
          </a:ln>
        </p:spPr>
        <p:txBody>
          <a:bodyPr wrap="none"/>
          <a:lstStyle/>
          <a:p>
            <a:pPr algn="ctr"/>
            <a:r>
              <a:rPr lang="zh-CN" altLang="en-US" sz="1200" b="1">
                <a:solidFill>
                  <a:srgbClr val="061DC8"/>
                </a:solidFill>
                <a:latin typeface="微软雅黑" pitchFamily="34" charset="-122"/>
                <a:ea typeface="微软雅黑" pitchFamily="34" charset="-122"/>
              </a:rPr>
              <a:t>品类计划与预测</a:t>
            </a:r>
          </a:p>
        </p:txBody>
      </p:sp>
      <p:sp>
        <p:nvSpPr>
          <p:cNvPr id="59422" name="Text Box 109"/>
          <p:cNvSpPr txBox="1">
            <a:spLocks noChangeArrowheads="1"/>
          </p:cNvSpPr>
          <p:nvPr/>
        </p:nvSpPr>
        <p:spPr bwMode="auto">
          <a:xfrm>
            <a:off x="2160476" y="2468563"/>
            <a:ext cx="692150" cy="244475"/>
          </a:xfrm>
          <a:prstGeom prst="rect">
            <a:avLst/>
          </a:prstGeom>
          <a:noFill/>
          <a:ln w="9525">
            <a:noFill/>
            <a:miter lim="800000"/>
            <a:headEnd/>
            <a:tailEnd/>
          </a:ln>
        </p:spPr>
        <p:txBody>
          <a:bodyPr wrap="none"/>
          <a:lstStyle/>
          <a:p>
            <a:pPr algn="ctr"/>
            <a:r>
              <a:rPr lang="zh-CN" altLang="en-US" sz="1200" b="1">
                <a:solidFill>
                  <a:srgbClr val="061DC8"/>
                </a:solidFill>
                <a:latin typeface="微软雅黑" pitchFamily="34" charset="-122"/>
                <a:ea typeface="微软雅黑" pitchFamily="34" charset="-122"/>
              </a:rPr>
              <a:t>采购管理</a:t>
            </a:r>
          </a:p>
        </p:txBody>
      </p:sp>
      <p:sp>
        <p:nvSpPr>
          <p:cNvPr id="59423" name="Text Box 111"/>
          <p:cNvSpPr txBox="1">
            <a:spLocks noChangeArrowheads="1"/>
          </p:cNvSpPr>
          <p:nvPr/>
        </p:nvSpPr>
        <p:spPr bwMode="auto">
          <a:xfrm>
            <a:off x="2116026" y="4090988"/>
            <a:ext cx="692150" cy="244475"/>
          </a:xfrm>
          <a:prstGeom prst="rect">
            <a:avLst/>
          </a:prstGeom>
          <a:noFill/>
          <a:ln w="9525">
            <a:noFill/>
            <a:miter lim="800000"/>
            <a:headEnd/>
            <a:tailEnd/>
          </a:ln>
        </p:spPr>
        <p:txBody>
          <a:bodyPr wrap="none"/>
          <a:lstStyle/>
          <a:p>
            <a:pPr algn="ctr"/>
            <a:r>
              <a:rPr lang="zh-CN" altLang="en-US" sz="1200" b="1">
                <a:solidFill>
                  <a:srgbClr val="061DC8"/>
                </a:solidFill>
                <a:latin typeface="微软雅黑" pitchFamily="34" charset="-122"/>
                <a:ea typeface="微软雅黑" pitchFamily="34" charset="-122"/>
              </a:rPr>
              <a:t>库存管理</a:t>
            </a:r>
          </a:p>
        </p:txBody>
      </p:sp>
      <p:sp>
        <p:nvSpPr>
          <p:cNvPr id="59424" name="Text Box 114"/>
          <p:cNvSpPr txBox="1">
            <a:spLocks noChangeArrowheads="1"/>
          </p:cNvSpPr>
          <p:nvPr/>
        </p:nvSpPr>
        <p:spPr bwMode="auto">
          <a:xfrm>
            <a:off x="4708413" y="2689225"/>
            <a:ext cx="539750" cy="198438"/>
          </a:xfrm>
          <a:prstGeom prst="rect">
            <a:avLst/>
          </a:prstGeom>
          <a:noFill/>
          <a:ln w="9525">
            <a:noFill/>
            <a:miter lim="800000"/>
            <a:headEnd/>
            <a:tailEnd/>
          </a:ln>
        </p:spPr>
        <p:txBody>
          <a:bodyPr wrap="none"/>
          <a:lstStyle/>
          <a:p>
            <a:pPr algn="ctr"/>
            <a:r>
              <a:rPr lang="zh-CN" altLang="en-US" sz="1000">
                <a:solidFill>
                  <a:srgbClr val="000000"/>
                </a:solidFill>
                <a:latin typeface="微软雅黑" pitchFamily="34" charset="-122"/>
                <a:ea typeface="微软雅黑" pitchFamily="34" charset="-122"/>
              </a:rPr>
              <a:t>推式配货</a:t>
            </a:r>
          </a:p>
        </p:txBody>
      </p:sp>
      <p:sp>
        <p:nvSpPr>
          <p:cNvPr id="59425" name="Text Box 115"/>
          <p:cNvSpPr txBox="1">
            <a:spLocks noChangeArrowheads="1"/>
          </p:cNvSpPr>
          <p:nvPr/>
        </p:nvSpPr>
        <p:spPr bwMode="auto">
          <a:xfrm>
            <a:off x="3295538" y="2676525"/>
            <a:ext cx="539750" cy="198438"/>
          </a:xfrm>
          <a:prstGeom prst="rect">
            <a:avLst/>
          </a:prstGeom>
          <a:noFill/>
          <a:ln w="9525">
            <a:noFill/>
            <a:miter lim="800000"/>
            <a:headEnd/>
            <a:tailEnd/>
          </a:ln>
        </p:spPr>
        <p:txBody>
          <a:bodyPr wrap="none"/>
          <a:lstStyle/>
          <a:p>
            <a:pPr algn="ctr"/>
            <a:r>
              <a:rPr lang="zh-CN" altLang="en-US" sz="1000">
                <a:solidFill>
                  <a:srgbClr val="000000"/>
                </a:solidFill>
                <a:latin typeface="微软雅黑" pitchFamily="34" charset="-122"/>
                <a:ea typeface="微软雅黑" pitchFamily="34" charset="-122"/>
              </a:rPr>
              <a:t>拉式补货</a:t>
            </a:r>
          </a:p>
        </p:txBody>
      </p:sp>
      <p:sp>
        <p:nvSpPr>
          <p:cNvPr id="112" name="AutoShape 116"/>
          <p:cNvSpPr>
            <a:spLocks noChangeArrowheads="1"/>
          </p:cNvSpPr>
          <p:nvPr/>
        </p:nvSpPr>
        <p:spPr bwMode="auto">
          <a:xfrm>
            <a:off x="1754076" y="2779713"/>
            <a:ext cx="273050" cy="790575"/>
          </a:xfrm>
          <a:prstGeom prst="rightArrow">
            <a:avLst>
              <a:gd name="adj1" fmla="val 50000"/>
              <a:gd name="adj2" fmla="val 25000"/>
            </a:avLst>
          </a:prstGeom>
          <a:solidFill>
            <a:schemeClr val="accent6">
              <a:lumMod val="90000"/>
            </a:schemeClr>
          </a:solidFill>
          <a:ln w="9525">
            <a:solidFill>
              <a:schemeClr val="tx1"/>
            </a:solidFill>
            <a:miter lim="800000"/>
            <a:headEnd/>
            <a:tailEnd/>
          </a:ln>
          <a:effectLst/>
        </p:spPr>
        <p:txBody>
          <a:bodyPr wrap="none" anchor="ctr"/>
          <a:lstStyle/>
          <a:p>
            <a:pPr algn="ctr">
              <a:defRPr/>
            </a:pPr>
            <a:endParaRPr lang="zh-CN" altLang="zh-CN">
              <a:solidFill>
                <a:srgbClr val="000000"/>
              </a:solidFill>
              <a:latin typeface="微软雅黑" pitchFamily="34" charset="-122"/>
              <a:ea typeface="微软雅黑" pitchFamily="34" charset="-122"/>
            </a:endParaRPr>
          </a:p>
        </p:txBody>
      </p:sp>
      <p:sp>
        <p:nvSpPr>
          <p:cNvPr id="113" name="AutoShape 117"/>
          <p:cNvSpPr>
            <a:spLocks noChangeArrowheads="1"/>
          </p:cNvSpPr>
          <p:nvPr/>
        </p:nvSpPr>
        <p:spPr bwMode="auto">
          <a:xfrm>
            <a:off x="4284551" y="2432050"/>
            <a:ext cx="752475" cy="227013"/>
          </a:xfrm>
          <a:prstGeom prst="downArrow">
            <a:avLst>
              <a:gd name="adj1" fmla="val 50000"/>
              <a:gd name="adj2" fmla="val 25000"/>
            </a:avLst>
          </a:prstGeom>
          <a:solidFill>
            <a:schemeClr val="accent6">
              <a:lumMod val="90000"/>
            </a:schemeClr>
          </a:solidFill>
          <a:ln w="9525">
            <a:solidFill>
              <a:schemeClr val="tx1"/>
            </a:solidFill>
            <a:miter lim="800000"/>
            <a:headEnd/>
            <a:tailEnd/>
          </a:ln>
          <a:effectLst/>
        </p:spPr>
        <p:txBody>
          <a:bodyPr vert="eaVert" wrap="none" anchor="ctr"/>
          <a:lstStyle/>
          <a:p>
            <a:pPr algn="ctr">
              <a:defRPr/>
            </a:pPr>
            <a:endParaRPr lang="zh-CN" altLang="zh-CN">
              <a:solidFill>
                <a:srgbClr val="000000"/>
              </a:solidFill>
              <a:latin typeface="微软雅黑" pitchFamily="34" charset="-122"/>
              <a:ea typeface="微软雅黑" pitchFamily="34" charset="-122"/>
            </a:endParaRPr>
          </a:p>
        </p:txBody>
      </p:sp>
      <p:sp>
        <p:nvSpPr>
          <p:cNvPr id="114" name="AutoShape 118"/>
          <p:cNvSpPr>
            <a:spLocks noChangeArrowheads="1"/>
          </p:cNvSpPr>
          <p:nvPr/>
        </p:nvSpPr>
        <p:spPr bwMode="auto">
          <a:xfrm>
            <a:off x="4352813" y="4568825"/>
            <a:ext cx="750888" cy="227013"/>
          </a:xfrm>
          <a:prstGeom prst="downArrow">
            <a:avLst>
              <a:gd name="adj1" fmla="val 50000"/>
              <a:gd name="adj2" fmla="val 25000"/>
            </a:avLst>
          </a:prstGeom>
          <a:solidFill>
            <a:schemeClr val="accent6">
              <a:lumMod val="90000"/>
            </a:schemeClr>
          </a:solidFill>
          <a:ln w="9525">
            <a:solidFill>
              <a:schemeClr val="tx1"/>
            </a:solidFill>
            <a:miter lim="800000"/>
            <a:headEnd/>
            <a:tailEnd/>
          </a:ln>
          <a:effectLst/>
        </p:spPr>
        <p:txBody>
          <a:bodyPr vert="eaVert" wrap="none" anchor="ctr"/>
          <a:lstStyle/>
          <a:p>
            <a:pPr algn="ctr">
              <a:defRPr/>
            </a:pPr>
            <a:endParaRPr lang="zh-CN" altLang="zh-CN">
              <a:solidFill>
                <a:srgbClr val="000000"/>
              </a:solidFill>
              <a:latin typeface="微软雅黑" pitchFamily="34" charset="-122"/>
              <a:ea typeface="微软雅黑" pitchFamily="34" charset="-122"/>
            </a:endParaRPr>
          </a:p>
        </p:txBody>
      </p:sp>
      <p:sp>
        <p:nvSpPr>
          <p:cNvPr id="59429" name="Line 119"/>
          <p:cNvSpPr>
            <a:spLocks noChangeShapeType="1"/>
          </p:cNvSpPr>
          <p:nvPr/>
        </p:nvSpPr>
        <p:spPr bwMode="auto">
          <a:xfrm>
            <a:off x="2027126" y="5449888"/>
            <a:ext cx="5060950" cy="0"/>
          </a:xfrm>
          <a:prstGeom prst="line">
            <a:avLst/>
          </a:prstGeom>
          <a:noFill/>
          <a:ln w="9525">
            <a:solidFill>
              <a:schemeClr val="tx1"/>
            </a:solidFill>
            <a:prstDash val="dash"/>
            <a:round/>
            <a:headEnd/>
            <a:tailEnd/>
          </a:ln>
        </p:spPr>
        <p:txBody>
          <a:bodyPr/>
          <a:lstStyle/>
          <a:p>
            <a:endParaRPr lang="zh-CN" altLang="en-US">
              <a:solidFill>
                <a:srgbClr val="000000"/>
              </a:solidFill>
            </a:endParaRPr>
          </a:p>
        </p:txBody>
      </p:sp>
      <p:sp>
        <p:nvSpPr>
          <p:cNvPr id="59430" name="Text Box 120"/>
          <p:cNvSpPr txBox="1">
            <a:spLocks noChangeArrowheads="1"/>
          </p:cNvSpPr>
          <p:nvPr/>
        </p:nvSpPr>
        <p:spPr bwMode="auto">
          <a:xfrm>
            <a:off x="2079513" y="5426075"/>
            <a:ext cx="692150" cy="244475"/>
          </a:xfrm>
          <a:prstGeom prst="rect">
            <a:avLst/>
          </a:prstGeom>
          <a:noFill/>
          <a:ln w="9525">
            <a:noFill/>
            <a:miter lim="800000"/>
            <a:headEnd/>
            <a:tailEnd/>
          </a:ln>
        </p:spPr>
        <p:txBody>
          <a:bodyPr wrap="none"/>
          <a:lstStyle/>
          <a:p>
            <a:pPr algn="ctr"/>
            <a:r>
              <a:rPr lang="zh-CN" altLang="en-US" sz="1200" b="1">
                <a:solidFill>
                  <a:srgbClr val="061DC8"/>
                </a:solidFill>
                <a:latin typeface="微软雅黑" pitchFamily="34" charset="-122"/>
                <a:ea typeface="微软雅黑" pitchFamily="34" charset="-122"/>
              </a:rPr>
              <a:t>销售管理</a:t>
            </a:r>
          </a:p>
        </p:txBody>
      </p:sp>
      <p:sp>
        <p:nvSpPr>
          <p:cNvPr id="117" name="AutoShape 121"/>
          <p:cNvSpPr>
            <a:spLocks noChangeArrowheads="1"/>
          </p:cNvSpPr>
          <p:nvPr/>
        </p:nvSpPr>
        <p:spPr bwMode="auto">
          <a:xfrm>
            <a:off x="4352813" y="5383213"/>
            <a:ext cx="750888" cy="225425"/>
          </a:xfrm>
          <a:prstGeom prst="downArrow">
            <a:avLst>
              <a:gd name="adj1" fmla="val 50000"/>
              <a:gd name="adj2" fmla="val 25000"/>
            </a:avLst>
          </a:prstGeom>
          <a:solidFill>
            <a:schemeClr val="accent6">
              <a:lumMod val="90000"/>
            </a:schemeClr>
          </a:solidFill>
          <a:ln w="9525">
            <a:solidFill>
              <a:schemeClr val="tx1"/>
            </a:solidFill>
            <a:miter lim="800000"/>
            <a:headEnd/>
            <a:tailEnd/>
          </a:ln>
          <a:effectLst/>
        </p:spPr>
        <p:txBody>
          <a:bodyPr vert="eaVert" wrap="none" anchor="ctr"/>
          <a:lstStyle/>
          <a:p>
            <a:pPr algn="ctr">
              <a:defRPr/>
            </a:pPr>
            <a:endParaRPr lang="zh-CN" altLang="zh-CN">
              <a:solidFill>
                <a:srgbClr val="000000"/>
              </a:solidFill>
              <a:latin typeface="微软雅黑" pitchFamily="34" charset="-122"/>
              <a:ea typeface="微软雅黑" pitchFamily="34" charset="-122"/>
            </a:endParaRPr>
          </a:p>
        </p:txBody>
      </p:sp>
      <p:sp>
        <p:nvSpPr>
          <p:cNvPr id="59432" name="Text Box 125"/>
          <p:cNvSpPr txBox="1">
            <a:spLocks noChangeArrowheads="1"/>
          </p:cNvSpPr>
          <p:nvPr/>
        </p:nvSpPr>
        <p:spPr bwMode="auto">
          <a:xfrm>
            <a:off x="2298588" y="2663825"/>
            <a:ext cx="539750" cy="198438"/>
          </a:xfrm>
          <a:prstGeom prst="rect">
            <a:avLst/>
          </a:prstGeom>
          <a:noFill/>
          <a:ln w="9525">
            <a:noFill/>
            <a:miter lim="800000"/>
            <a:headEnd/>
            <a:tailEnd/>
          </a:ln>
        </p:spPr>
        <p:txBody>
          <a:bodyPr wrap="none"/>
          <a:lstStyle/>
          <a:p>
            <a:pPr algn="ctr"/>
            <a:r>
              <a:rPr lang="zh-CN" altLang="en-US" sz="1000">
                <a:solidFill>
                  <a:srgbClr val="000000"/>
                </a:solidFill>
                <a:latin typeface="微软雅黑" pitchFamily="34" charset="-122"/>
                <a:ea typeface="微软雅黑" pitchFamily="34" charset="-122"/>
              </a:rPr>
              <a:t>合同维护</a:t>
            </a:r>
          </a:p>
        </p:txBody>
      </p:sp>
      <p:sp>
        <p:nvSpPr>
          <p:cNvPr id="123" name="AutoShape 127"/>
          <p:cNvSpPr>
            <a:spLocks noChangeArrowheads="1"/>
          </p:cNvSpPr>
          <p:nvPr/>
        </p:nvSpPr>
        <p:spPr bwMode="auto">
          <a:xfrm>
            <a:off x="4352813" y="3848100"/>
            <a:ext cx="750888" cy="225425"/>
          </a:xfrm>
          <a:prstGeom prst="downArrow">
            <a:avLst>
              <a:gd name="adj1" fmla="val 50000"/>
              <a:gd name="adj2" fmla="val 25000"/>
            </a:avLst>
          </a:prstGeom>
          <a:solidFill>
            <a:schemeClr val="accent6">
              <a:lumMod val="90000"/>
            </a:schemeClr>
          </a:solidFill>
          <a:ln w="9525">
            <a:solidFill>
              <a:schemeClr val="tx1"/>
            </a:solidFill>
            <a:miter lim="800000"/>
            <a:headEnd/>
            <a:tailEnd/>
          </a:ln>
          <a:effectLst/>
        </p:spPr>
        <p:txBody>
          <a:bodyPr vert="eaVert" wrap="none" anchor="ctr"/>
          <a:lstStyle/>
          <a:p>
            <a:pPr algn="ctr">
              <a:defRPr/>
            </a:pPr>
            <a:endParaRPr lang="zh-CN" altLang="zh-CN">
              <a:solidFill>
                <a:srgbClr val="000000"/>
              </a:solidFill>
              <a:latin typeface="微软雅黑" pitchFamily="34" charset="-122"/>
              <a:ea typeface="微软雅黑" pitchFamily="34" charset="-122"/>
            </a:endParaRPr>
          </a:p>
        </p:txBody>
      </p:sp>
      <p:grpSp>
        <p:nvGrpSpPr>
          <p:cNvPr id="16" name="Group 128"/>
          <p:cNvGrpSpPr>
            <a:grpSpLocks/>
          </p:cNvGrpSpPr>
          <p:nvPr/>
        </p:nvGrpSpPr>
        <p:grpSpPr bwMode="auto">
          <a:xfrm>
            <a:off x="6541976" y="2906713"/>
            <a:ext cx="684212" cy="458787"/>
            <a:chOff x="384" y="816"/>
            <a:chExt cx="624" cy="389"/>
          </a:xfrm>
        </p:grpSpPr>
        <p:sp>
          <p:nvSpPr>
            <p:cNvPr id="59501" name="AutoShape 129"/>
            <p:cNvSpPr>
              <a:spLocks noChangeArrowheads="1"/>
            </p:cNvSpPr>
            <p:nvPr/>
          </p:nvSpPr>
          <p:spPr bwMode="auto">
            <a:xfrm>
              <a:off x="384" y="816"/>
              <a:ext cx="624" cy="335"/>
            </a:xfrm>
            <a:prstGeom prst="roundRect">
              <a:avLst>
                <a:gd name="adj" fmla="val 16667"/>
              </a:avLst>
            </a:prstGeom>
            <a:solidFill>
              <a:srgbClr val="C4CBFD"/>
            </a:solidFill>
            <a:ln w="9525">
              <a:solidFill>
                <a:schemeClr val="tx1"/>
              </a:solidFill>
              <a:round/>
              <a:headEnd/>
              <a:tailEnd/>
            </a:ln>
          </p:spPr>
          <p:txBody>
            <a:bodyPr wrap="none" tIns="72000"/>
            <a:lstStyle/>
            <a:p>
              <a:pPr algn="ctr"/>
              <a:endParaRPr lang="zh-CN" altLang="zh-CN" sz="1100">
                <a:solidFill>
                  <a:srgbClr val="000000"/>
                </a:solidFill>
                <a:latin typeface="微软雅黑" pitchFamily="34" charset="-122"/>
                <a:ea typeface="微软雅黑" pitchFamily="34" charset="-122"/>
              </a:endParaRPr>
            </a:p>
          </p:txBody>
        </p:sp>
        <p:sp>
          <p:nvSpPr>
            <p:cNvPr id="59502" name="Text Box 130"/>
            <p:cNvSpPr txBox="1">
              <a:spLocks noChangeArrowheads="1"/>
            </p:cNvSpPr>
            <p:nvPr/>
          </p:nvSpPr>
          <p:spPr bwMode="auto">
            <a:xfrm>
              <a:off x="384" y="816"/>
              <a:ext cx="624" cy="389"/>
            </a:xfrm>
            <a:prstGeom prst="rect">
              <a:avLst/>
            </a:prstGeom>
            <a:noFill/>
            <a:ln w="9525">
              <a:noFill/>
              <a:miter lim="800000"/>
              <a:headEnd/>
              <a:tailEnd/>
            </a:ln>
          </p:spPr>
          <p:txBody>
            <a:bodyPr lIns="45720" tIns="72000" rIns="0"/>
            <a:lstStyle/>
            <a:p>
              <a:pPr algn="ctr"/>
              <a:r>
                <a:rPr lang="zh-CN" altLang="en-US" sz="1100">
                  <a:solidFill>
                    <a:srgbClr val="000000"/>
                  </a:solidFill>
                  <a:latin typeface="微软雅黑" pitchFamily="34" charset="-122"/>
                  <a:ea typeface="微软雅黑" pitchFamily="34" charset="-122"/>
                </a:rPr>
                <a:t>退货至</a:t>
              </a:r>
            </a:p>
            <a:p>
              <a:pPr algn="ctr"/>
              <a:r>
                <a:rPr lang="zh-CN" altLang="en-US" sz="1100">
                  <a:solidFill>
                    <a:srgbClr val="000000"/>
                  </a:solidFill>
                  <a:latin typeface="微软雅黑" pitchFamily="34" charset="-122"/>
                  <a:ea typeface="微软雅黑" pitchFamily="34" charset="-122"/>
                </a:rPr>
                <a:t>供应商</a:t>
              </a:r>
            </a:p>
          </p:txBody>
        </p:sp>
      </p:grpSp>
      <p:sp>
        <p:nvSpPr>
          <p:cNvPr id="59435" name="Text Box 131"/>
          <p:cNvSpPr txBox="1">
            <a:spLocks noChangeArrowheads="1"/>
          </p:cNvSpPr>
          <p:nvPr/>
        </p:nvSpPr>
        <p:spPr bwMode="auto">
          <a:xfrm>
            <a:off x="6675326" y="2687638"/>
            <a:ext cx="361950" cy="198437"/>
          </a:xfrm>
          <a:prstGeom prst="rect">
            <a:avLst/>
          </a:prstGeom>
          <a:noFill/>
          <a:ln w="9525">
            <a:noFill/>
            <a:miter lim="800000"/>
            <a:headEnd/>
            <a:tailEnd/>
          </a:ln>
        </p:spPr>
        <p:txBody>
          <a:bodyPr wrap="none"/>
          <a:lstStyle/>
          <a:p>
            <a:pPr algn="ctr"/>
            <a:r>
              <a:rPr lang="zh-CN" altLang="en-US" sz="1000">
                <a:solidFill>
                  <a:srgbClr val="000000"/>
                </a:solidFill>
                <a:latin typeface="微软雅黑" pitchFamily="34" charset="-122"/>
                <a:ea typeface="微软雅黑" pitchFamily="34" charset="-122"/>
              </a:rPr>
              <a:t>采退</a:t>
            </a:r>
          </a:p>
        </p:txBody>
      </p:sp>
      <p:grpSp>
        <p:nvGrpSpPr>
          <p:cNvPr id="17" name="Group 61"/>
          <p:cNvGrpSpPr>
            <a:grpSpLocks/>
          </p:cNvGrpSpPr>
          <p:nvPr/>
        </p:nvGrpSpPr>
        <p:grpSpPr bwMode="auto">
          <a:xfrm>
            <a:off x="2700226" y="5694363"/>
            <a:ext cx="889000" cy="396875"/>
            <a:chOff x="384" y="816"/>
            <a:chExt cx="624" cy="336"/>
          </a:xfrm>
        </p:grpSpPr>
        <p:sp>
          <p:nvSpPr>
            <p:cNvPr id="59499" name="AutoShape 62"/>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500" name="Text Box 63"/>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零售价管理</a:t>
              </a:r>
            </a:p>
          </p:txBody>
        </p:sp>
      </p:grpSp>
      <p:grpSp>
        <p:nvGrpSpPr>
          <p:cNvPr id="18" name="Group 64"/>
          <p:cNvGrpSpPr>
            <a:grpSpLocks/>
          </p:cNvGrpSpPr>
          <p:nvPr/>
        </p:nvGrpSpPr>
        <p:grpSpPr bwMode="auto">
          <a:xfrm>
            <a:off x="3794013" y="5694363"/>
            <a:ext cx="889000" cy="396875"/>
            <a:chOff x="384" y="816"/>
            <a:chExt cx="624" cy="336"/>
          </a:xfrm>
        </p:grpSpPr>
        <p:sp>
          <p:nvSpPr>
            <p:cNvPr id="59497" name="AutoShape 65"/>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98" name="Text Box 66"/>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促销管理</a:t>
              </a:r>
            </a:p>
          </p:txBody>
        </p:sp>
      </p:grpSp>
      <p:grpSp>
        <p:nvGrpSpPr>
          <p:cNvPr id="19" name="Group 67"/>
          <p:cNvGrpSpPr>
            <a:grpSpLocks/>
          </p:cNvGrpSpPr>
          <p:nvPr/>
        </p:nvGrpSpPr>
        <p:grpSpPr bwMode="auto">
          <a:xfrm>
            <a:off x="4889388" y="5694363"/>
            <a:ext cx="889000" cy="396875"/>
            <a:chOff x="384" y="816"/>
            <a:chExt cx="624" cy="336"/>
          </a:xfrm>
        </p:grpSpPr>
        <p:sp>
          <p:nvSpPr>
            <p:cNvPr id="59495" name="AutoShape 68"/>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96" name="Text Box 69"/>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销售审计</a:t>
              </a:r>
            </a:p>
          </p:txBody>
        </p:sp>
      </p:grpSp>
      <p:grpSp>
        <p:nvGrpSpPr>
          <p:cNvPr id="20" name="Group 52"/>
          <p:cNvGrpSpPr>
            <a:grpSpLocks/>
          </p:cNvGrpSpPr>
          <p:nvPr/>
        </p:nvGrpSpPr>
        <p:grpSpPr bwMode="auto">
          <a:xfrm>
            <a:off x="5395801" y="2913063"/>
            <a:ext cx="889000" cy="396875"/>
            <a:chOff x="384" y="816"/>
            <a:chExt cx="624" cy="336"/>
          </a:xfrm>
        </p:grpSpPr>
        <p:sp>
          <p:nvSpPr>
            <p:cNvPr id="59493" name="AutoShape 53"/>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94" name="Text Box 54"/>
            <p:cNvSpPr txBox="1">
              <a:spLocks noChangeArrowheads="1"/>
            </p:cNvSpPr>
            <p:nvPr/>
          </p:nvSpPr>
          <p:spPr bwMode="auto">
            <a:xfrm>
              <a:off x="384" y="816"/>
              <a:ext cx="624" cy="285"/>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订单维护</a:t>
              </a:r>
            </a:p>
          </p:txBody>
        </p:sp>
      </p:grpSp>
      <p:sp>
        <p:nvSpPr>
          <p:cNvPr id="59440" name="Text Box 115"/>
          <p:cNvSpPr txBox="1">
            <a:spLocks noChangeArrowheads="1"/>
          </p:cNvSpPr>
          <p:nvPr/>
        </p:nvSpPr>
        <p:spPr bwMode="auto">
          <a:xfrm>
            <a:off x="5576776" y="2689225"/>
            <a:ext cx="539750" cy="198438"/>
          </a:xfrm>
          <a:prstGeom prst="rect">
            <a:avLst/>
          </a:prstGeom>
          <a:noFill/>
          <a:ln w="9525">
            <a:noFill/>
            <a:miter lim="800000"/>
            <a:headEnd/>
            <a:tailEnd/>
          </a:ln>
        </p:spPr>
        <p:txBody>
          <a:bodyPr wrap="none"/>
          <a:lstStyle/>
          <a:p>
            <a:pPr algn="ctr"/>
            <a:r>
              <a:rPr lang="zh-CN" altLang="en-US" sz="1000">
                <a:solidFill>
                  <a:srgbClr val="000000"/>
                </a:solidFill>
                <a:latin typeface="微软雅黑" pitchFamily="34" charset="-122"/>
                <a:ea typeface="微软雅黑" pitchFamily="34" charset="-122"/>
              </a:rPr>
              <a:t>订单管理</a:t>
            </a:r>
          </a:p>
        </p:txBody>
      </p:sp>
      <p:grpSp>
        <p:nvGrpSpPr>
          <p:cNvPr id="21" name="Group 76"/>
          <p:cNvGrpSpPr>
            <a:grpSpLocks/>
          </p:cNvGrpSpPr>
          <p:nvPr/>
        </p:nvGrpSpPr>
        <p:grpSpPr bwMode="auto">
          <a:xfrm>
            <a:off x="7430976" y="4127500"/>
            <a:ext cx="889000" cy="396875"/>
            <a:chOff x="384" y="815"/>
            <a:chExt cx="624" cy="337"/>
          </a:xfrm>
        </p:grpSpPr>
        <p:sp>
          <p:nvSpPr>
            <p:cNvPr id="148" name="AutoShape 77"/>
            <p:cNvSpPr>
              <a:spLocks noChangeArrowheads="1"/>
            </p:cNvSpPr>
            <p:nvPr/>
          </p:nvSpPr>
          <p:spPr bwMode="auto">
            <a:xfrm>
              <a:off x="384" y="816"/>
              <a:ext cx="624" cy="336"/>
            </a:xfrm>
            <a:prstGeom prst="roundRect">
              <a:avLst>
                <a:gd name="adj" fmla="val 16667"/>
              </a:avLst>
            </a:prstGeom>
            <a:solidFill>
              <a:schemeClr val="tx2">
                <a:lumMod val="20000"/>
                <a:lumOff val="80000"/>
              </a:schemeClr>
            </a:solidFill>
            <a:ln w="9525">
              <a:solidFill>
                <a:schemeClr val="tx1"/>
              </a:solidFill>
              <a:round/>
              <a:headEnd/>
              <a:tailEnd/>
            </a:ln>
            <a:effectLst/>
          </p:spPr>
          <p:txBody>
            <a:bodyPr wrap="none" anchor="ctr"/>
            <a:lstStyle/>
            <a:p>
              <a:pPr algn="ctr">
                <a:defRPr/>
              </a:pPr>
              <a:endParaRPr lang="zh-CN" altLang="zh-CN" sz="1100">
                <a:solidFill>
                  <a:srgbClr val="000000"/>
                </a:solidFill>
                <a:latin typeface="微软雅黑" pitchFamily="34" charset="-122"/>
                <a:ea typeface="微软雅黑" pitchFamily="34" charset="-122"/>
              </a:endParaRPr>
            </a:p>
          </p:txBody>
        </p:sp>
        <p:sp>
          <p:nvSpPr>
            <p:cNvPr id="59492" name="Text Box 78"/>
            <p:cNvSpPr txBox="1">
              <a:spLocks noChangeArrowheads="1"/>
            </p:cNvSpPr>
            <p:nvPr/>
          </p:nvSpPr>
          <p:spPr bwMode="auto">
            <a:xfrm>
              <a:off x="384" y="815"/>
              <a:ext cx="624" cy="287"/>
            </a:xfrm>
            <a:prstGeom prst="rect">
              <a:avLst/>
            </a:prstGeom>
            <a:noFill/>
            <a:ln w="9525">
              <a:noFill/>
              <a:miter lim="800000"/>
              <a:headEnd/>
              <a:tailEnd/>
            </a:ln>
          </p:spPr>
          <p:txBody>
            <a:bodyPr lIns="45720" rIns="0"/>
            <a:lstStyle/>
            <a:p>
              <a:pPr algn="ctr"/>
              <a:r>
                <a:rPr lang="zh-CN" altLang="en-US" sz="1100">
                  <a:solidFill>
                    <a:srgbClr val="000000"/>
                  </a:solidFill>
                  <a:latin typeface="微软雅黑" pitchFamily="34" charset="-122"/>
                  <a:ea typeface="微软雅黑" pitchFamily="34" charset="-122"/>
                </a:rPr>
                <a:t>应付帐款</a:t>
              </a:r>
            </a:p>
            <a:p>
              <a:pPr algn="ctr"/>
              <a:r>
                <a:rPr lang="en-US" altLang="zh-CN" sz="1100">
                  <a:solidFill>
                    <a:srgbClr val="000000"/>
                  </a:solidFill>
                  <a:latin typeface="微软雅黑" pitchFamily="34" charset="-122"/>
                  <a:ea typeface="微软雅黑" pitchFamily="34" charset="-122"/>
                </a:rPr>
                <a:t>AP</a:t>
              </a:r>
            </a:p>
          </p:txBody>
        </p:sp>
      </p:grpSp>
      <p:grpSp>
        <p:nvGrpSpPr>
          <p:cNvPr id="22" name="Group 52"/>
          <p:cNvGrpSpPr>
            <a:grpSpLocks/>
          </p:cNvGrpSpPr>
          <p:nvPr/>
        </p:nvGrpSpPr>
        <p:grpSpPr bwMode="auto">
          <a:xfrm>
            <a:off x="5408501" y="3449638"/>
            <a:ext cx="889000" cy="395287"/>
            <a:chOff x="384" y="816"/>
            <a:chExt cx="624" cy="336"/>
          </a:xfrm>
        </p:grpSpPr>
        <p:sp>
          <p:nvSpPr>
            <p:cNvPr id="59489" name="AutoShape 53"/>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90" name="Text Box 54"/>
            <p:cNvSpPr txBox="1">
              <a:spLocks noChangeArrowheads="1"/>
            </p:cNvSpPr>
            <p:nvPr/>
          </p:nvSpPr>
          <p:spPr bwMode="auto">
            <a:xfrm>
              <a:off x="384" y="816"/>
              <a:ext cx="624" cy="287"/>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进价管理</a:t>
              </a:r>
            </a:p>
          </p:txBody>
        </p:sp>
      </p:grpSp>
      <p:grpSp>
        <p:nvGrpSpPr>
          <p:cNvPr id="23" name="Group 61"/>
          <p:cNvGrpSpPr>
            <a:grpSpLocks/>
          </p:cNvGrpSpPr>
          <p:nvPr/>
        </p:nvGrpSpPr>
        <p:grpSpPr bwMode="auto">
          <a:xfrm>
            <a:off x="2812938" y="4821238"/>
            <a:ext cx="889000" cy="396875"/>
            <a:chOff x="384" y="816"/>
            <a:chExt cx="624" cy="336"/>
          </a:xfrm>
        </p:grpSpPr>
        <p:sp>
          <p:nvSpPr>
            <p:cNvPr id="59487" name="AutoShape 62"/>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88" name="Text Box 63"/>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铺货管理</a:t>
              </a:r>
            </a:p>
          </p:txBody>
        </p:sp>
      </p:grpSp>
      <p:sp>
        <p:nvSpPr>
          <p:cNvPr id="159" name="AutoShape 116"/>
          <p:cNvSpPr>
            <a:spLocks noChangeArrowheads="1"/>
          </p:cNvSpPr>
          <p:nvPr/>
        </p:nvSpPr>
        <p:spPr bwMode="auto">
          <a:xfrm>
            <a:off x="7188088" y="3441700"/>
            <a:ext cx="273050" cy="792163"/>
          </a:xfrm>
          <a:prstGeom prst="rightArrow">
            <a:avLst>
              <a:gd name="adj1" fmla="val 50000"/>
              <a:gd name="adj2" fmla="val 25000"/>
            </a:avLst>
          </a:prstGeom>
          <a:solidFill>
            <a:schemeClr val="accent6">
              <a:lumMod val="90000"/>
            </a:schemeClr>
          </a:solidFill>
          <a:ln w="9525">
            <a:solidFill>
              <a:schemeClr val="tx1"/>
            </a:solidFill>
            <a:miter lim="800000"/>
            <a:headEnd/>
            <a:tailEnd/>
          </a:ln>
          <a:effectLst/>
        </p:spPr>
        <p:txBody>
          <a:bodyPr wrap="none" anchor="ctr"/>
          <a:lstStyle/>
          <a:p>
            <a:pPr algn="ctr">
              <a:defRPr/>
            </a:pPr>
            <a:endParaRPr lang="zh-CN" altLang="zh-CN">
              <a:solidFill>
                <a:srgbClr val="000000"/>
              </a:solidFill>
              <a:latin typeface="微软雅黑" pitchFamily="34" charset="-122"/>
              <a:ea typeface="微软雅黑" pitchFamily="34" charset="-122"/>
            </a:endParaRPr>
          </a:p>
        </p:txBody>
      </p:sp>
      <p:grpSp>
        <p:nvGrpSpPr>
          <p:cNvPr id="24" name="Group 61"/>
          <p:cNvGrpSpPr>
            <a:grpSpLocks/>
          </p:cNvGrpSpPr>
          <p:nvPr/>
        </p:nvGrpSpPr>
        <p:grpSpPr bwMode="auto">
          <a:xfrm>
            <a:off x="3727338" y="4821238"/>
            <a:ext cx="889000" cy="396875"/>
            <a:chOff x="384" y="816"/>
            <a:chExt cx="624" cy="336"/>
          </a:xfrm>
        </p:grpSpPr>
        <p:sp>
          <p:nvSpPr>
            <p:cNvPr id="59485" name="AutoShape 62"/>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86" name="Text Box 63"/>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门店请货</a:t>
              </a:r>
            </a:p>
          </p:txBody>
        </p:sp>
      </p:grpSp>
      <p:cxnSp>
        <p:nvCxnSpPr>
          <p:cNvPr id="59446" name="AutoShape 124"/>
          <p:cNvCxnSpPr>
            <a:cxnSpLocks noChangeShapeType="1"/>
            <a:endCxn id="73" idx="1"/>
          </p:cNvCxnSpPr>
          <p:nvPr/>
        </p:nvCxnSpPr>
        <p:spPr bwMode="auto">
          <a:xfrm rot="5400000" flipH="1" flipV="1">
            <a:off x="6853126" y="5118100"/>
            <a:ext cx="152400" cy="1003300"/>
          </a:xfrm>
          <a:prstGeom prst="bentConnector2">
            <a:avLst/>
          </a:prstGeom>
          <a:noFill/>
          <a:ln w="19050">
            <a:solidFill>
              <a:srgbClr val="3366FF"/>
            </a:solidFill>
            <a:miter lim="800000"/>
            <a:headEnd/>
            <a:tailEnd type="triangle" w="med" len="med"/>
          </a:ln>
        </p:spPr>
      </p:cxnSp>
      <p:cxnSp>
        <p:nvCxnSpPr>
          <p:cNvPr id="59447" name="AutoShape 124"/>
          <p:cNvCxnSpPr>
            <a:cxnSpLocks noChangeShapeType="1"/>
            <a:stCxn id="59496" idx="0"/>
            <a:endCxn id="73" idx="1"/>
          </p:cNvCxnSpPr>
          <p:nvPr/>
        </p:nvCxnSpPr>
        <p:spPr bwMode="auto">
          <a:xfrm rot="-5400000">
            <a:off x="6306232" y="4571206"/>
            <a:ext cx="152400" cy="2097088"/>
          </a:xfrm>
          <a:prstGeom prst="bentConnector2">
            <a:avLst/>
          </a:prstGeom>
          <a:noFill/>
          <a:ln w="19050">
            <a:solidFill>
              <a:srgbClr val="3366FF"/>
            </a:solidFill>
            <a:miter lim="800000"/>
            <a:headEnd/>
            <a:tailEnd type="triangle" w="med" len="med"/>
          </a:ln>
        </p:spPr>
      </p:cxnSp>
      <p:cxnSp>
        <p:nvCxnSpPr>
          <p:cNvPr id="59448" name="AutoShape 124"/>
          <p:cNvCxnSpPr>
            <a:cxnSpLocks noChangeShapeType="1"/>
            <a:stCxn id="59519" idx="3"/>
            <a:endCxn id="59492" idx="1"/>
          </p:cNvCxnSpPr>
          <p:nvPr/>
        </p:nvCxnSpPr>
        <p:spPr bwMode="auto">
          <a:xfrm flipV="1">
            <a:off x="5173551" y="4297363"/>
            <a:ext cx="2257425" cy="4762"/>
          </a:xfrm>
          <a:prstGeom prst="bentConnector3">
            <a:avLst>
              <a:gd name="adj1" fmla="val 50000"/>
            </a:avLst>
          </a:prstGeom>
          <a:noFill/>
          <a:ln w="19050">
            <a:solidFill>
              <a:srgbClr val="3366FF"/>
            </a:solidFill>
            <a:miter lim="800000"/>
            <a:headEnd/>
            <a:tailEnd type="triangle" w="med" len="med"/>
          </a:ln>
        </p:spPr>
      </p:cxnSp>
      <p:grpSp>
        <p:nvGrpSpPr>
          <p:cNvPr id="25" name="Group 76"/>
          <p:cNvGrpSpPr>
            <a:grpSpLocks/>
          </p:cNvGrpSpPr>
          <p:nvPr/>
        </p:nvGrpSpPr>
        <p:grpSpPr bwMode="auto">
          <a:xfrm>
            <a:off x="7430976" y="2544763"/>
            <a:ext cx="889000" cy="396875"/>
            <a:chOff x="384" y="815"/>
            <a:chExt cx="624" cy="337"/>
          </a:xfrm>
        </p:grpSpPr>
        <p:sp>
          <p:nvSpPr>
            <p:cNvPr id="2" name="AutoShape 77"/>
            <p:cNvSpPr>
              <a:spLocks noChangeArrowheads="1"/>
            </p:cNvSpPr>
            <p:nvPr/>
          </p:nvSpPr>
          <p:spPr bwMode="auto">
            <a:xfrm>
              <a:off x="384" y="816"/>
              <a:ext cx="624" cy="336"/>
            </a:xfrm>
            <a:prstGeom prst="roundRect">
              <a:avLst>
                <a:gd name="adj" fmla="val 16667"/>
              </a:avLst>
            </a:prstGeom>
            <a:solidFill>
              <a:schemeClr val="tx2">
                <a:lumMod val="20000"/>
                <a:lumOff val="80000"/>
              </a:schemeClr>
            </a:solidFill>
            <a:ln w="9525">
              <a:solidFill>
                <a:schemeClr val="tx1"/>
              </a:solidFill>
              <a:round/>
              <a:headEnd/>
              <a:tailEnd/>
            </a:ln>
            <a:effectLst/>
          </p:spPr>
          <p:txBody>
            <a:bodyPr wrap="none" anchor="ctr"/>
            <a:lstStyle/>
            <a:p>
              <a:pPr algn="ctr">
                <a:defRPr/>
              </a:pPr>
              <a:endParaRPr lang="zh-CN" altLang="zh-CN" sz="1100">
                <a:solidFill>
                  <a:srgbClr val="000000"/>
                </a:solidFill>
                <a:latin typeface="微软雅黑" pitchFamily="34" charset="-122"/>
                <a:ea typeface="微软雅黑" pitchFamily="34" charset="-122"/>
              </a:endParaRPr>
            </a:p>
          </p:txBody>
        </p:sp>
        <p:sp>
          <p:nvSpPr>
            <p:cNvPr id="59484" name="Text Box 78"/>
            <p:cNvSpPr txBox="1">
              <a:spLocks noChangeArrowheads="1"/>
            </p:cNvSpPr>
            <p:nvPr/>
          </p:nvSpPr>
          <p:spPr bwMode="auto">
            <a:xfrm>
              <a:off x="384" y="815"/>
              <a:ext cx="624" cy="287"/>
            </a:xfrm>
            <a:prstGeom prst="rect">
              <a:avLst/>
            </a:prstGeom>
            <a:noFill/>
            <a:ln w="9525">
              <a:noFill/>
              <a:miter lim="800000"/>
              <a:headEnd/>
              <a:tailEnd/>
            </a:ln>
          </p:spPr>
          <p:txBody>
            <a:bodyPr lIns="45720" rIns="0"/>
            <a:lstStyle/>
            <a:p>
              <a:pPr algn="ctr"/>
              <a:r>
                <a:rPr lang="zh-CN" altLang="en-US" sz="1100">
                  <a:solidFill>
                    <a:srgbClr val="000000"/>
                  </a:solidFill>
                  <a:latin typeface="微软雅黑" pitchFamily="34" charset="-122"/>
                  <a:ea typeface="微软雅黑" pitchFamily="34" charset="-122"/>
                </a:rPr>
                <a:t>固定资产</a:t>
              </a:r>
            </a:p>
            <a:p>
              <a:pPr algn="ctr"/>
              <a:r>
                <a:rPr lang="en-US" altLang="zh-CN" sz="1100">
                  <a:solidFill>
                    <a:srgbClr val="000000"/>
                  </a:solidFill>
                  <a:latin typeface="微软雅黑" pitchFamily="34" charset="-122"/>
                  <a:ea typeface="微软雅黑" pitchFamily="34" charset="-122"/>
                </a:rPr>
                <a:t>FA</a:t>
              </a:r>
            </a:p>
          </p:txBody>
        </p:sp>
      </p:grpSp>
      <p:grpSp>
        <p:nvGrpSpPr>
          <p:cNvPr id="26" name="Group 76"/>
          <p:cNvGrpSpPr>
            <a:grpSpLocks/>
          </p:cNvGrpSpPr>
          <p:nvPr/>
        </p:nvGrpSpPr>
        <p:grpSpPr bwMode="auto">
          <a:xfrm>
            <a:off x="7430976" y="4741863"/>
            <a:ext cx="889000" cy="396875"/>
            <a:chOff x="384" y="815"/>
            <a:chExt cx="624" cy="337"/>
          </a:xfrm>
        </p:grpSpPr>
        <p:sp>
          <p:nvSpPr>
            <p:cNvPr id="198" name="AutoShape 77"/>
            <p:cNvSpPr>
              <a:spLocks noChangeArrowheads="1"/>
            </p:cNvSpPr>
            <p:nvPr/>
          </p:nvSpPr>
          <p:spPr bwMode="auto">
            <a:xfrm>
              <a:off x="384" y="816"/>
              <a:ext cx="624" cy="336"/>
            </a:xfrm>
            <a:prstGeom prst="roundRect">
              <a:avLst>
                <a:gd name="adj" fmla="val 16667"/>
              </a:avLst>
            </a:prstGeom>
            <a:solidFill>
              <a:schemeClr val="tx2">
                <a:lumMod val="20000"/>
                <a:lumOff val="80000"/>
              </a:schemeClr>
            </a:solidFill>
            <a:ln w="9525">
              <a:solidFill>
                <a:schemeClr val="tx1"/>
              </a:solidFill>
              <a:round/>
              <a:headEnd/>
              <a:tailEnd/>
            </a:ln>
            <a:effectLst/>
          </p:spPr>
          <p:txBody>
            <a:bodyPr wrap="none" anchor="ctr"/>
            <a:lstStyle/>
            <a:p>
              <a:pPr algn="ctr">
                <a:defRPr/>
              </a:pPr>
              <a:endParaRPr lang="zh-CN" altLang="zh-CN" sz="1100">
                <a:solidFill>
                  <a:srgbClr val="000000"/>
                </a:solidFill>
                <a:latin typeface="微软雅黑" pitchFamily="34" charset="-122"/>
                <a:ea typeface="微软雅黑" pitchFamily="34" charset="-122"/>
              </a:endParaRPr>
            </a:p>
          </p:txBody>
        </p:sp>
        <p:sp>
          <p:nvSpPr>
            <p:cNvPr id="59482" name="Text Box 78"/>
            <p:cNvSpPr txBox="1">
              <a:spLocks noChangeArrowheads="1"/>
            </p:cNvSpPr>
            <p:nvPr/>
          </p:nvSpPr>
          <p:spPr bwMode="auto">
            <a:xfrm>
              <a:off x="384" y="815"/>
              <a:ext cx="624" cy="287"/>
            </a:xfrm>
            <a:prstGeom prst="rect">
              <a:avLst/>
            </a:prstGeom>
            <a:noFill/>
            <a:ln w="9525">
              <a:noFill/>
              <a:miter lim="800000"/>
              <a:headEnd/>
              <a:tailEnd/>
            </a:ln>
          </p:spPr>
          <p:txBody>
            <a:bodyPr lIns="45720" rIns="0"/>
            <a:lstStyle/>
            <a:p>
              <a:pPr algn="ctr"/>
              <a:r>
                <a:rPr lang="zh-CN" altLang="en-US" sz="1100">
                  <a:solidFill>
                    <a:srgbClr val="000000"/>
                  </a:solidFill>
                  <a:latin typeface="微软雅黑" pitchFamily="34" charset="-122"/>
                  <a:ea typeface="微软雅黑" pitchFamily="34" charset="-122"/>
                </a:rPr>
                <a:t>总帐</a:t>
              </a:r>
            </a:p>
            <a:p>
              <a:pPr algn="ctr"/>
              <a:r>
                <a:rPr lang="en-US" altLang="zh-CN" sz="1100">
                  <a:solidFill>
                    <a:srgbClr val="000000"/>
                  </a:solidFill>
                  <a:latin typeface="微软雅黑" pitchFamily="34" charset="-122"/>
                  <a:ea typeface="微软雅黑" pitchFamily="34" charset="-122"/>
                </a:rPr>
                <a:t>GL</a:t>
              </a:r>
            </a:p>
          </p:txBody>
        </p:sp>
      </p:grpSp>
      <p:cxnSp>
        <p:nvCxnSpPr>
          <p:cNvPr id="59451" name="AutoShape 124"/>
          <p:cNvCxnSpPr>
            <a:cxnSpLocks noChangeShapeType="1"/>
            <a:stCxn id="59502" idx="3"/>
            <a:endCxn id="73" idx="3"/>
          </p:cNvCxnSpPr>
          <p:nvPr/>
        </p:nvCxnSpPr>
        <p:spPr bwMode="auto">
          <a:xfrm>
            <a:off x="7226188" y="3136900"/>
            <a:ext cx="1093788" cy="2406650"/>
          </a:xfrm>
          <a:prstGeom prst="bentConnector3">
            <a:avLst>
              <a:gd name="adj1" fmla="val 120898"/>
            </a:avLst>
          </a:prstGeom>
          <a:noFill/>
          <a:ln w="19050">
            <a:solidFill>
              <a:srgbClr val="3366FF"/>
            </a:solidFill>
            <a:miter lim="800000"/>
            <a:headEnd/>
            <a:tailEnd type="triangle" w="med" len="med"/>
          </a:ln>
        </p:spPr>
      </p:cxnSp>
      <p:cxnSp>
        <p:nvCxnSpPr>
          <p:cNvPr id="59452" name="AutoShape 124"/>
          <p:cNvCxnSpPr>
            <a:cxnSpLocks noChangeShapeType="1"/>
            <a:stCxn id="148" idx="2"/>
            <a:endCxn id="59482" idx="0"/>
          </p:cNvCxnSpPr>
          <p:nvPr/>
        </p:nvCxnSpPr>
        <p:spPr bwMode="auto">
          <a:xfrm rot="5400000">
            <a:off x="7766732" y="4633119"/>
            <a:ext cx="217488" cy="0"/>
          </a:xfrm>
          <a:prstGeom prst="straightConnector1">
            <a:avLst/>
          </a:prstGeom>
          <a:noFill/>
          <a:ln w="19050">
            <a:solidFill>
              <a:srgbClr val="3366FF"/>
            </a:solidFill>
            <a:round/>
            <a:headEnd/>
            <a:tailEnd type="triangle" w="med" len="med"/>
          </a:ln>
        </p:spPr>
      </p:cxnSp>
      <p:cxnSp>
        <p:nvCxnSpPr>
          <p:cNvPr id="59453" name="AutoShape 124"/>
          <p:cNvCxnSpPr>
            <a:cxnSpLocks noChangeShapeType="1"/>
            <a:stCxn id="59510" idx="0"/>
            <a:endCxn id="198" idx="2"/>
          </p:cNvCxnSpPr>
          <p:nvPr/>
        </p:nvCxnSpPr>
        <p:spPr bwMode="auto">
          <a:xfrm rot="-5400000">
            <a:off x="7773082" y="5241132"/>
            <a:ext cx="204787" cy="0"/>
          </a:xfrm>
          <a:prstGeom prst="straightConnector1">
            <a:avLst/>
          </a:prstGeom>
          <a:noFill/>
          <a:ln w="19050">
            <a:solidFill>
              <a:srgbClr val="3366FF"/>
            </a:solidFill>
            <a:round/>
            <a:headEnd/>
            <a:tailEnd type="triangle" w="med" len="med"/>
          </a:ln>
        </p:spPr>
      </p:cxnSp>
      <p:cxnSp>
        <p:nvCxnSpPr>
          <p:cNvPr id="59454" name="AutoShape 124"/>
          <p:cNvCxnSpPr>
            <a:cxnSpLocks noChangeShapeType="1"/>
            <a:stCxn id="59507" idx="3"/>
            <a:endCxn id="59505" idx="1"/>
          </p:cNvCxnSpPr>
          <p:nvPr/>
        </p:nvCxnSpPr>
        <p:spPr bwMode="auto">
          <a:xfrm>
            <a:off x="4011501" y="2173288"/>
            <a:ext cx="203200" cy="1587"/>
          </a:xfrm>
          <a:prstGeom prst="bentConnector3">
            <a:avLst>
              <a:gd name="adj1" fmla="val 50000"/>
            </a:avLst>
          </a:prstGeom>
          <a:noFill/>
          <a:ln w="19050">
            <a:solidFill>
              <a:srgbClr val="3366FF"/>
            </a:solidFill>
            <a:miter lim="800000"/>
            <a:headEnd/>
            <a:tailEnd type="triangle" w="med" len="med"/>
          </a:ln>
        </p:spPr>
      </p:cxnSp>
      <p:cxnSp>
        <p:nvCxnSpPr>
          <p:cNvPr id="59455" name="AutoShape 124"/>
          <p:cNvCxnSpPr>
            <a:cxnSpLocks noChangeShapeType="1"/>
            <a:endCxn id="59506" idx="3"/>
          </p:cNvCxnSpPr>
          <p:nvPr/>
        </p:nvCxnSpPr>
        <p:spPr bwMode="auto">
          <a:xfrm rot="10800000">
            <a:off x="5105288" y="2143125"/>
            <a:ext cx="68263" cy="1588"/>
          </a:xfrm>
          <a:prstGeom prst="bentConnector3">
            <a:avLst>
              <a:gd name="adj1" fmla="val -193551"/>
            </a:avLst>
          </a:prstGeom>
          <a:noFill/>
          <a:ln w="19050">
            <a:solidFill>
              <a:srgbClr val="3366FF"/>
            </a:solidFill>
            <a:miter lim="800000"/>
            <a:headEnd/>
            <a:tailEnd type="triangle" w="med" len="med"/>
          </a:ln>
        </p:spPr>
      </p:cxnSp>
      <p:grpSp>
        <p:nvGrpSpPr>
          <p:cNvPr id="27" name="Group 76"/>
          <p:cNvGrpSpPr>
            <a:grpSpLocks/>
          </p:cNvGrpSpPr>
          <p:nvPr/>
        </p:nvGrpSpPr>
        <p:grpSpPr bwMode="auto">
          <a:xfrm>
            <a:off x="7430976" y="1944688"/>
            <a:ext cx="889000" cy="396875"/>
            <a:chOff x="384" y="815"/>
            <a:chExt cx="624" cy="337"/>
          </a:xfrm>
        </p:grpSpPr>
        <p:sp>
          <p:nvSpPr>
            <p:cNvPr id="195" name="AutoShape 77"/>
            <p:cNvSpPr>
              <a:spLocks noChangeArrowheads="1"/>
            </p:cNvSpPr>
            <p:nvPr/>
          </p:nvSpPr>
          <p:spPr bwMode="auto">
            <a:xfrm>
              <a:off x="384" y="816"/>
              <a:ext cx="624" cy="336"/>
            </a:xfrm>
            <a:prstGeom prst="roundRect">
              <a:avLst>
                <a:gd name="adj" fmla="val 16667"/>
              </a:avLst>
            </a:prstGeom>
            <a:solidFill>
              <a:schemeClr val="tx2">
                <a:lumMod val="20000"/>
                <a:lumOff val="80000"/>
              </a:schemeClr>
            </a:solidFill>
            <a:ln w="9525">
              <a:solidFill>
                <a:schemeClr val="tx1"/>
              </a:solidFill>
              <a:round/>
              <a:headEnd/>
              <a:tailEnd/>
            </a:ln>
            <a:effectLst/>
          </p:spPr>
          <p:txBody>
            <a:bodyPr wrap="none" anchor="ctr"/>
            <a:lstStyle/>
            <a:p>
              <a:pPr algn="ctr">
                <a:defRPr/>
              </a:pPr>
              <a:endParaRPr lang="zh-CN" altLang="zh-CN" sz="1100">
                <a:solidFill>
                  <a:srgbClr val="000000"/>
                </a:solidFill>
                <a:latin typeface="微软雅黑" pitchFamily="34" charset="-122"/>
                <a:ea typeface="微软雅黑" pitchFamily="34" charset="-122"/>
              </a:endParaRPr>
            </a:p>
          </p:txBody>
        </p:sp>
        <p:sp>
          <p:nvSpPr>
            <p:cNvPr id="59480" name="Text Box 78"/>
            <p:cNvSpPr txBox="1">
              <a:spLocks noChangeArrowheads="1"/>
            </p:cNvSpPr>
            <p:nvPr/>
          </p:nvSpPr>
          <p:spPr bwMode="auto">
            <a:xfrm>
              <a:off x="384" y="815"/>
              <a:ext cx="624" cy="287"/>
            </a:xfrm>
            <a:prstGeom prst="rect">
              <a:avLst/>
            </a:prstGeom>
            <a:noFill/>
            <a:ln w="9525">
              <a:noFill/>
              <a:miter lim="800000"/>
              <a:headEnd/>
              <a:tailEnd/>
            </a:ln>
          </p:spPr>
          <p:txBody>
            <a:bodyPr lIns="45720" rIns="0"/>
            <a:lstStyle/>
            <a:p>
              <a:pPr algn="ctr"/>
              <a:r>
                <a:rPr lang="zh-CN" altLang="en-US" sz="1100">
                  <a:solidFill>
                    <a:srgbClr val="000000"/>
                  </a:solidFill>
                  <a:latin typeface="微软雅黑" pitchFamily="34" charset="-122"/>
                  <a:ea typeface="微软雅黑" pitchFamily="34" charset="-122"/>
                </a:rPr>
                <a:t>预算</a:t>
              </a:r>
            </a:p>
            <a:p>
              <a:pPr algn="ctr"/>
              <a:r>
                <a:rPr lang="en-US" altLang="zh-CN" sz="1100">
                  <a:solidFill>
                    <a:srgbClr val="000000"/>
                  </a:solidFill>
                  <a:latin typeface="微软雅黑" pitchFamily="34" charset="-122"/>
                  <a:ea typeface="微软雅黑" pitchFamily="34" charset="-122"/>
                </a:rPr>
                <a:t>Budget</a:t>
              </a:r>
            </a:p>
          </p:txBody>
        </p:sp>
      </p:grpSp>
      <p:grpSp>
        <p:nvGrpSpPr>
          <p:cNvPr id="28" name="Group 67"/>
          <p:cNvGrpSpPr>
            <a:grpSpLocks/>
          </p:cNvGrpSpPr>
          <p:nvPr/>
        </p:nvGrpSpPr>
        <p:grpSpPr bwMode="auto">
          <a:xfrm>
            <a:off x="6010163" y="5694363"/>
            <a:ext cx="889000" cy="396875"/>
            <a:chOff x="384" y="816"/>
            <a:chExt cx="624" cy="336"/>
          </a:xfrm>
        </p:grpSpPr>
        <p:sp>
          <p:nvSpPr>
            <p:cNvPr id="59477" name="AutoShape 68"/>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rIns="46800" anchor="ctr"/>
            <a:lstStyle/>
            <a:p>
              <a:pPr algn="ctr"/>
              <a:endParaRPr lang="zh-CN" altLang="zh-CN" sz="1100">
                <a:solidFill>
                  <a:srgbClr val="000000"/>
                </a:solidFill>
                <a:latin typeface="微软雅黑" pitchFamily="34" charset="-122"/>
                <a:ea typeface="微软雅黑" pitchFamily="34" charset="-122"/>
              </a:endParaRPr>
            </a:p>
          </p:txBody>
        </p:sp>
        <p:sp>
          <p:nvSpPr>
            <p:cNvPr id="59478" name="Text Box 69"/>
            <p:cNvSpPr txBox="1">
              <a:spLocks noChangeArrowheads="1"/>
            </p:cNvSpPr>
            <p:nvPr/>
          </p:nvSpPr>
          <p:spPr bwMode="auto">
            <a:xfrm>
              <a:off x="384" y="817"/>
              <a:ext cx="624" cy="286"/>
            </a:xfrm>
            <a:prstGeom prst="rect">
              <a:avLst/>
            </a:prstGeom>
            <a:noFill/>
            <a:ln w="9525">
              <a:noFill/>
              <a:miter lim="800000"/>
              <a:headEnd/>
              <a:tailEnd/>
            </a:ln>
          </p:spPr>
          <p:txBody>
            <a:bodyPr lIns="46800" rIns="46800" anchor="ctr"/>
            <a:lstStyle/>
            <a:p>
              <a:pPr algn="ctr"/>
              <a:r>
                <a:rPr lang="zh-CN" altLang="en-US" sz="1100">
                  <a:solidFill>
                    <a:srgbClr val="000000"/>
                  </a:solidFill>
                  <a:latin typeface="微软雅黑" pitchFamily="34" charset="-122"/>
                  <a:ea typeface="微软雅黑" pitchFamily="34" charset="-122"/>
                </a:rPr>
                <a:t>批发销售管理</a:t>
              </a:r>
            </a:p>
          </p:txBody>
        </p:sp>
      </p:grpSp>
      <p:sp>
        <p:nvSpPr>
          <p:cNvPr id="59458" name="Line 8"/>
          <p:cNvSpPr>
            <a:spLocks noChangeShapeType="1"/>
          </p:cNvSpPr>
          <p:nvPr/>
        </p:nvSpPr>
        <p:spPr bwMode="auto">
          <a:xfrm>
            <a:off x="726963" y="6156325"/>
            <a:ext cx="7661275" cy="0"/>
          </a:xfrm>
          <a:prstGeom prst="line">
            <a:avLst/>
          </a:prstGeom>
          <a:noFill/>
          <a:ln w="9525">
            <a:solidFill>
              <a:schemeClr val="tx1"/>
            </a:solidFill>
            <a:round/>
            <a:headEnd/>
            <a:tailEnd/>
          </a:ln>
        </p:spPr>
        <p:txBody>
          <a:bodyPr/>
          <a:lstStyle/>
          <a:p>
            <a:endParaRPr lang="zh-CN" altLang="en-US">
              <a:solidFill>
                <a:srgbClr val="000000"/>
              </a:solidFill>
            </a:endParaRPr>
          </a:p>
        </p:txBody>
      </p:sp>
      <p:grpSp>
        <p:nvGrpSpPr>
          <p:cNvPr id="29" name="Group 16"/>
          <p:cNvGrpSpPr>
            <a:grpSpLocks/>
          </p:cNvGrpSpPr>
          <p:nvPr/>
        </p:nvGrpSpPr>
        <p:grpSpPr bwMode="auto">
          <a:xfrm>
            <a:off x="795226" y="1873250"/>
            <a:ext cx="889000" cy="760413"/>
            <a:chOff x="384" y="816"/>
            <a:chExt cx="624" cy="389"/>
          </a:xfrm>
        </p:grpSpPr>
        <p:sp>
          <p:nvSpPr>
            <p:cNvPr id="59475" name="AutoShape 17"/>
            <p:cNvSpPr>
              <a:spLocks noChangeArrowheads="1"/>
            </p:cNvSpPr>
            <p:nvPr/>
          </p:nvSpPr>
          <p:spPr bwMode="auto">
            <a:xfrm>
              <a:off x="384" y="816"/>
              <a:ext cx="624" cy="335"/>
            </a:xfrm>
            <a:prstGeom prst="roundRect">
              <a:avLst>
                <a:gd name="adj" fmla="val 16667"/>
              </a:avLst>
            </a:prstGeom>
            <a:solidFill>
              <a:srgbClr val="C4CBFD"/>
            </a:solidFill>
            <a:ln w="9525">
              <a:solidFill>
                <a:schemeClr val="tx1"/>
              </a:solidFill>
              <a:round/>
              <a:headEnd/>
              <a:tailEnd/>
            </a:ln>
          </p:spPr>
          <p:txBody>
            <a:bodyPr wrap="none" lIns="46800" tIns="72000" rIns="46800"/>
            <a:lstStyle/>
            <a:p>
              <a:pPr algn="ctr"/>
              <a:endParaRPr lang="zh-CN" altLang="en-US" sz="1200">
                <a:solidFill>
                  <a:srgbClr val="000000"/>
                </a:solidFill>
                <a:latin typeface="微软雅黑" pitchFamily="34" charset="-122"/>
                <a:ea typeface="微软雅黑" pitchFamily="34" charset="-122"/>
              </a:endParaRPr>
            </a:p>
          </p:txBody>
        </p:sp>
        <p:sp>
          <p:nvSpPr>
            <p:cNvPr id="59476" name="Text Box 18"/>
            <p:cNvSpPr txBox="1">
              <a:spLocks noChangeArrowheads="1"/>
            </p:cNvSpPr>
            <p:nvPr/>
          </p:nvSpPr>
          <p:spPr bwMode="auto">
            <a:xfrm>
              <a:off x="384" y="816"/>
              <a:ext cx="624" cy="389"/>
            </a:xfrm>
            <a:prstGeom prst="rect">
              <a:avLst/>
            </a:prstGeom>
            <a:noFill/>
            <a:ln w="9525">
              <a:noFill/>
              <a:miter lim="800000"/>
              <a:headEnd/>
              <a:tailEnd/>
            </a:ln>
          </p:spPr>
          <p:txBody>
            <a:bodyPr lIns="46800" tIns="72000" rIns="46800"/>
            <a:lstStyle/>
            <a:p>
              <a:pPr algn="ctr"/>
              <a:r>
                <a:rPr lang="zh-CN" altLang="en-US" sz="1200">
                  <a:solidFill>
                    <a:srgbClr val="000000"/>
                  </a:solidFill>
                  <a:latin typeface="微软雅黑" pitchFamily="34" charset="-122"/>
                  <a:ea typeface="微软雅黑" pitchFamily="34" charset="-122"/>
                </a:rPr>
                <a:t>商品架构与</a:t>
              </a:r>
              <a:endParaRPr lang="en-US" altLang="zh-CN" sz="1200">
                <a:solidFill>
                  <a:srgbClr val="000000"/>
                </a:solidFill>
                <a:latin typeface="微软雅黑" pitchFamily="34" charset="-122"/>
                <a:ea typeface="微软雅黑" pitchFamily="34" charset="-122"/>
              </a:endParaRPr>
            </a:p>
            <a:p>
              <a:pPr algn="ctr"/>
              <a:r>
                <a:rPr lang="zh-CN" altLang="en-US" sz="1200">
                  <a:solidFill>
                    <a:srgbClr val="000000"/>
                  </a:solidFill>
                  <a:latin typeface="微软雅黑" pitchFamily="34" charset="-122"/>
                  <a:ea typeface="微软雅黑" pitchFamily="34" charset="-122"/>
                </a:rPr>
                <a:t>销售组织管理</a:t>
              </a:r>
              <a:endParaRPr lang="en-US" altLang="zh-CN" sz="1200">
                <a:solidFill>
                  <a:srgbClr val="000000"/>
                </a:solidFill>
                <a:latin typeface="微软雅黑" pitchFamily="34" charset="-122"/>
                <a:ea typeface="微软雅黑" pitchFamily="34" charset="-122"/>
              </a:endParaRPr>
            </a:p>
          </p:txBody>
        </p:sp>
      </p:grpSp>
      <p:grpSp>
        <p:nvGrpSpPr>
          <p:cNvPr id="30" name="Group 19"/>
          <p:cNvGrpSpPr>
            <a:grpSpLocks/>
          </p:cNvGrpSpPr>
          <p:nvPr/>
        </p:nvGrpSpPr>
        <p:grpSpPr bwMode="auto">
          <a:xfrm>
            <a:off x="795226" y="2713038"/>
            <a:ext cx="889000" cy="395287"/>
            <a:chOff x="384" y="816"/>
            <a:chExt cx="624" cy="336"/>
          </a:xfrm>
        </p:grpSpPr>
        <p:sp>
          <p:nvSpPr>
            <p:cNvPr id="59473" name="AutoShape 20"/>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tIns="46800" rIns="46800" anchor="ctr" anchorCtr="1"/>
            <a:lstStyle/>
            <a:p>
              <a:pPr algn="ctr"/>
              <a:endParaRPr lang="zh-CN" altLang="en-US" sz="1200">
                <a:solidFill>
                  <a:srgbClr val="000000"/>
                </a:solidFill>
                <a:latin typeface="微软雅黑" pitchFamily="34" charset="-122"/>
                <a:ea typeface="微软雅黑" pitchFamily="34" charset="-122"/>
              </a:endParaRPr>
            </a:p>
          </p:txBody>
        </p:sp>
        <p:sp>
          <p:nvSpPr>
            <p:cNvPr id="59474" name="Text Box 21"/>
            <p:cNvSpPr txBox="1">
              <a:spLocks noChangeArrowheads="1"/>
            </p:cNvSpPr>
            <p:nvPr/>
          </p:nvSpPr>
          <p:spPr bwMode="auto">
            <a:xfrm>
              <a:off x="384" y="831"/>
              <a:ext cx="624" cy="287"/>
            </a:xfrm>
            <a:prstGeom prst="rect">
              <a:avLst/>
            </a:prstGeom>
            <a:noFill/>
            <a:ln w="9525">
              <a:noFill/>
              <a:miter lim="800000"/>
              <a:headEnd/>
              <a:tailEnd/>
            </a:ln>
          </p:spPr>
          <p:txBody>
            <a:bodyPr lIns="46800" tIns="46800" rIns="46800" anchor="ctr" anchorCtr="1"/>
            <a:lstStyle/>
            <a:p>
              <a:pPr algn="ctr"/>
              <a:r>
                <a:rPr lang="zh-CN" altLang="en-US" sz="1200">
                  <a:solidFill>
                    <a:srgbClr val="000000"/>
                  </a:solidFill>
                  <a:latin typeface="微软雅黑" pitchFamily="34" charset="-122"/>
                  <a:ea typeface="微软雅黑" pitchFamily="34" charset="-122"/>
                </a:rPr>
                <a:t>门店与仓库管理</a:t>
              </a:r>
              <a:endParaRPr lang="en-US" altLang="zh-CN" sz="1200">
                <a:solidFill>
                  <a:srgbClr val="000000"/>
                </a:solidFill>
                <a:latin typeface="微软雅黑" pitchFamily="34" charset="-122"/>
                <a:ea typeface="微软雅黑" pitchFamily="34" charset="-122"/>
              </a:endParaRPr>
            </a:p>
          </p:txBody>
        </p:sp>
      </p:grpSp>
      <p:grpSp>
        <p:nvGrpSpPr>
          <p:cNvPr id="31" name="Group 22"/>
          <p:cNvGrpSpPr>
            <a:grpSpLocks/>
          </p:cNvGrpSpPr>
          <p:nvPr/>
        </p:nvGrpSpPr>
        <p:grpSpPr bwMode="auto">
          <a:xfrm>
            <a:off x="795226" y="3330575"/>
            <a:ext cx="889000" cy="395288"/>
            <a:chOff x="384" y="816"/>
            <a:chExt cx="624" cy="336"/>
          </a:xfrm>
        </p:grpSpPr>
        <p:sp>
          <p:nvSpPr>
            <p:cNvPr id="59471" name="AutoShape 23"/>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tIns="46800" rIns="46800" anchor="ctr"/>
            <a:lstStyle/>
            <a:p>
              <a:pPr algn="ctr"/>
              <a:endParaRPr lang="zh-CN" altLang="en-US" sz="1200">
                <a:solidFill>
                  <a:srgbClr val="000000"/>
                </a:solidFill>
                <a:latin typeface="微软雅黑" pitchFamily="34" charset="-122"/>
                <a:ea typeface="微软雅黑" pitchFamily="34" charset="-122"/>
              </a:endParaRPr>
            </a:p>
          </p:txBody>
        </p:sp>
        <p:sp>
          <p:nvSpPr>
            <p:cNvPr id="59472" name="Text Box 24"/>
            <p:cNvSpPr txBox="1">
              <a:spLocks noChangeArrowheads="1"/>
            </p:cNvSpPr>
            <p:nvPr/>
          </p:nvSpPr>
          <p:spPr bwMode="auto">
            <a:xfrm>
              <a:off x="384" y="819"/>
              <a:ext cx="624" cy="287"/>
            </a:xfrm>
            <a:prstGeom prst="rect">
              <a:avLst/>
            </a:prstGeom>
            <a:noFill/>
            <a:ln w="9525">
              <a:noFill/>
              <a:miter lim="800000"/>
              <a:headEnd/>
              <a:tailEnd/>
            </a:ln>
          </p:spPr>
          <p:txBody>
            <a:bodyPr lIns="46800" tIns="46800" rIns="46800" anchor="ctr"/>
            <a:lstStyle/>
            <a:p>
              <a:pPr algn="ctr"/>
              <a:r>
                <a:rPr lang="zh-CN" altLang="en-US" sz="1200">
                  <a:solidFill>
                    <a:srgbClr val="000000"/>
                  </a:solidFill>
                  <a:latin typeface="微软雅黑" pitchFamily="34" charset="-122"/>
                  <a:ea typeface="微软雅黑" pitchFamily="34" charset="-122"/>
                </a:rPr>
                <a:t>商品主数据</a:t>
              </a:r>
              <a:endParaRPr lang="en-US" altLang="zh-CN" sz="1200">
                <a:solidFill>
                  <a:srgbClr val="000000"/>
                </a:solidFill>
                <a:latin typeface="微软雅黑" pitchFamily="34" charset="-122"/>
                <a:ea typeface="微软雅黑" pitchFamily="34" charset="-122"/>
              </a:endParaRPr>
            </a:p>
          </p:txBody>
        </p:sp>
      </p:grpSp>
      <p:grpSp>
        <p:nvGrpSpPr>
          <p:cNvPr id="64" name="Group 25"/>
          <p:cNvGrpSpPr>
            <a:grpSpLocks/>
          </p:cNvGrpSpPr>
          <p:nvPr/>
        </p:nvGrpSpPr>
        <p:grpSpPr bwMode="auto">
          <a:xfrm>
            <a:off x="795226" y="4025900"/>
            <a:ext cx="889000" cy="458788"/>
            <a:chOff x="384" y="816"/>
            <a:chExt cx="624" cy="389"/>
          </a:xfrm>
        </p:grpSpPr>
        <p:sp>
          <p:nvSpPr>
            <p:cNvPr id="59469" name="AutoShape 26"/>
            <p:cNvSpPr>
              <a:spLocks noChangeArrowheads="1"/>
            </p:cNvSpPr>
            <p:nvPr/>
          </p:nvSpPr>
          <p:spPr bwMode="auto">
            <a:xfrm>
              <a:off x="384" y="816"/>
              <a:ext cx="624" cy="335"/>
            </a:xfrm>
            <a:prstGeom prst="roundRect">
              <a:avLst>
                <a:gd name="adj" fmla="val 16667"/>
              </a:avLst>
            </a:prstGeom>
            <a:solidFill>
              <a:srgbClr val="C4CBFD"/>
            </a:solidFill>
            <a:ln w="9525">
              <a:solidFill>
                <a:schemeClr val="tx1"/>
              </a:solidFill>
              <a:round/>
              <a:headEnd/>
              <a:tailEnd/>
            </a:ln>
          </p:spPr>
          <p:txBody>
            <a:bodyPr wrap="none" lIns="46800" tIns="46800" rIns="46800" anchor="ctr"/>
            <a:lstStyle/>
            <a:p>
              <a:pPr algn="ctr"/>
              <a:endParaRPr lang="zh-CN" altLang="en-US" sz="1200">
                <a:solidFill>
                  <a:srgbClr val="000000"/>
                </a:solidFill>
                <a:latin typeface="微软雅黑" pitchFamily="34" charset="-122"/>
                <a:ea typeface="微软雅黑" pitchFamily="34" charset="-122"/>
              </a:endParaRPr>
            </a:p>
          </p:txBody>
        </p:sp>
        <p:sp>
          <p:nvSpPr>
            <p:cNvPr id="59470" name="Text Box 27"/>
            <p:cNvSpPr txBox="1">
              <a:spLocks noChangeArrowheads="1"/>
            </p:cNvSpPr>
            <p:nvPr/>
          </p:nvSpPr>
          <p:spPr bwMode="auto">
            <a:xfrm>
              <a:off x="384" y="816"/>
              <a:ext cx="624" cy="389"/>
            </a:xfrm>
            <a:prstGeom prst="rect">
              <a:avLst/>
            </a:prstGeom>
            <a:noFill/>
            <a:ln w="9525">
              <a:noFill/>
              <a:miter lim="800000"/>
              <a:headEnd/>
              <a:tailEnd/>
            </a:ln>
          </p:spPr>
          <p:txBody>
            <a:bodyPr lIns="46800" tIns="72000" rIns="46800"/>
            <a:lstStyle/>
            <a:p>
              <a:pPr algn="ctr"/>
              <a:r>
                <a:rPr lang="zh-CN" altLang="en-US" sz="1200">
                  <a:solidFill>
                    <a:srgbClr val="000000"/>
                  </a:solidFill>
                  <a:latin typeface="微软雅黑" pitchFamily="34" charset="-122"/>
                  <a:ea typeface="微软雅黑" pitchFamily="34" charset="-122"/>
                </a:rPr>
                <a:t>供应商、客户主数据</a:t>
              </a:r>
              <a:endParaRPr lang="en-US" altLang="zh-CN" sz="1200">
                <a:solidFill>
                  <a:srgbClr val="000000"/>
                </a:solidFill>
                <a:latin typeface="微软雅黑" pitchFamily="34" charset="-122"/>
                <a:ea typeface="微软雅黑" pitchFamily="34" charset="-122"/>
              </a:endParaRPr>
            </a:p>
          </p:txBody>
        </p:sp>
      </p:grpSp>
      <p:grpSp>
        <p:nvGrpSpPr>
          <p:cNvPr id="65" name="Group 31"/>
          <p:cNvGrpSpPr>
            <a:grpSpLocks/>
          </p:cNvGrpSpPr>
          <p:nvPr/>
        </p:nvGrpSpPr>
        <p:grpSpPr bwMode="auto">
          <a:xfrm>
            <a:off x="795226" y="4786313"/>
            <a:ext cx="889000" cy="458787"/>
            <a:chOff x="384" y="815"/>
            <a:chExt cx="624" cy="389"/>
          </a:xfrm>
        </p:grpSpPr>
        <p:sp>
          <p:nvSpPr>
            <p:cNvPr id="59467" name="AutoShape 32"/>
            <p:cNvSpPr>
              <a:spLocks noChangeArrowheads="1"/>
            </p:cNvSpPr>
            <p:nvPr/>
          </p:nvSpPr>
          <p:spPr bwMode="auto">
            <a:xfrm>
              <a:off x="384" y="816"/>
              <a:ext cx="624" cy="334"/>
            </a:xfrm>
            <a:prstGeom prst="roundRect">
              <a:avLst>
                <a:gd name="adj" fmla="val 16667"/>
              </a:avLst>
            </a:prstGeom>
            <a:solidFill>
              <a:srgbClr val="C4CBFD"/>
            </a:solidFill>
            <a:ln w="9525">
              <a:solidFill>
                <a:schemeClr val="tx1"/>
              </a:solidFill>
              <a:round/>
              <a:headEnd/>
              <a:tailEnd/>
            </a:ln>
          </p:spPr>
          <p:txBody>
            <a:bodyPr wrap="none" lIns="46800" tIns="46800" rIns="46800" anchor="ctr"/>
            <a:lstStyle/>
            <a:p>
              <a:pPr algn="ctr"/>
              <a:endParaRPr lang="zh-CN" altLang="en-US" sz="1200">
                <a:solidFill>
                  <a:srgbClr val="000000"/>
                </a:solidFill>
                <a:latin typeface="微软雅黑" pitchFamily="34" charset="-122"/>
                <a:ea typeface="微软雅黑" pitchFamily="34" charset="-122"/>
              </a:endParaRPr>
            </a:p>
          </p:txBody>
        </p:sp>
        <p:sp>
          <p:nvSpPr>
            <p:cNvPr id="59468" name="Text Box 33"/>
            <p:cNvSpPr txBox="1">
              <a:spLocks noChangeArrowheads="1"/>
            </p:cNvSpPr>
            <p:nvPr/>
          </p:nvSpPr>
          <p:spPr bwMode="auto">
            <a:xfrm>
              <a:off x="384" y="815"/>
              <a:ext cx="624" cy="389"/>
            </a:xfrm>
            <a:prstGeom prst="rect">
              <a:avLst/>
            </a:prstGeom>
            <a:noFill/>
            <a:ln w="9525">
              <a:noFill/>
              <a:miter lim="800000"/>
              <a:headEnd/>
              <a:tailEnd/>
            </a:ln>
          </p:spPr>
          <p:txBody>
            <a:bodyPr lIns="46800" tIns="72000" rIns="46800"/>
            <a:lstStyle/>
            <a:p>
              <a:pPr algn="ctr"/>
              <a:r>
                <a:rPr lang="zh-CN" altLang="en-US" sz="1200">
                  <a:solidFill>
                    <a:srgbClr val="000000"/>
                  </a:solidFill>
                  <a:latin typeface="微软雅黑" pitchFamily="34" charset="-122"/>
                  <a:ea typeface="微软雅黑" pitchFamily="34" charset="-122"/>
                </a:rPr>
                <a:t>其他业务基础数据维护</a:t>
              </a:r>
              <a:endParaRPr lang="en-US" altLang="zh-CN" sz="1200">
                <a:solidFill>
                  <a:srgbClr val="000000"/>
                </a:solidFill>
                <a:latin typeface="微软雅黑" pitchFamily="34" charset="-122"/>
                <a:ea typeface="微软雅黑" pitchFamily="34" charset="-122"/>
              </a:endParaRPr>
            </a:p>
          </p:txBody>
        </p:sp>
      </p:grpSp>
      <p:grpSp>
        <p:nvGrpSpPr>
          <p:cNvPr id="66" name="Group 25"/>
          <p:cNvGrpSpPr>
            <a:grpSpLocks/>
          </p:cNvGrpSpPr>
          <p:nvPr/>
        </p:nvGrpSpPr>
        <p:grpSpPr bwMode="auto">
          <a:xfrm>
            <a:off x="795226" y="5546725"/>
            <a:ext cx="889000" cy="395288"/>
            <a:chOff x="384" y="816"/>
            <a:chExt cx="624" cy="336"/>
          </a:xfrm>
        </p:grpSpPr>
        <p:sp>
          <p:nvSpPr>
            <p:cNvPr id="59465" name="AutoShape 26"/>
            <p:cNvSpPr>
              <a:spLocks noChangeArrowheads="1"/>
            </p:cNvSpPr>
            <p:nvPr/>
          </p:nvSpPr>
          <p:spPr bwMode="auto">
            <a:xfrm>
              <a:off x="384" y="816"/>
              <a:ext cx="624" cy="336"/>
            </a:xfrm>
            <a:prstGeom prst="roundRect">
              <a:avLst>
                <a:gd name="adj" fmla="val 16667"/>
              </a:avLst>
            </a:prstGeom>
            <a:solidFill>
              <a:srgbClr val="C4CBFD"/>
            </a:solidFill>
            <a:ln w="9525">
              <a:solidFill>
                <a:schemeClr val="tx1"/>
              </a:solidFill>
              <a:round/>
              <a:headEnd/>
              <a:tailEnd/>
            </a:ln>
          </p:spPr>
          <p:txBody>
            <a:bodyPr wrap="none" lIns="46800" tIns="46800" rIns="46800" anchor="ctr"/>
            <a:lstStyle/>
            <a:p>
              <a:pPr algn="ctr"/>
              <a:endParaRPr lang="zh-CN" altLang="en-US" sz="1200">
                <a:solidFill>
                  <a:srgbClr val="000000"/>
                </a:solidFill>
                <a:latin typeface="微软雅黑" pitchFamily="34" charset="-122"/>
                <a:ea typeface="微软雅黑" pitchFamily="34" charset="-122"/>
              </a:endParaRPr>
            </a:p>
          </p:txBody>
        </p:sp>
        <p:sp>
          <p:nvSpPr>
            <p:cNvPr id="59466" name="Text Box 27"/>
            <p:cNvSpPr txBox="1">
              <a:spLocks noChangeArrowheads="1"/>
            </p:cNvSpPr>
            <p:nvPr/>
          </p:nvSpPr>
          <p:spPr bwMode="auto">
            <a:xfrm>
              <a:off x="384" y="816"/>
              <a:ext cx="624" cy="287"/>
            </a:xfrm>
            <a:prstGeom prst="rect">
              <a:avLst/>
            </a:prstGeom>
            <a:noFill/>
            <a:ln w="9525">
              <a:noFill/>
              <a:miter lim="800000"/>
              <a:headEnd/>
              <a:tailEnd/>
            </a:ln>
          </p:spPr>
          <p:txBody>
            <a:bodyPr lIns="46800" tIns="46800" rIns="46800" anchor="ctr"/>
            <a:lstStyle/>
            <a:p>
              <a:pPr algn="ctr"/>
              <a:r>
                <a:rPr lang="zh-CN" altLang="en-US" sz="1200">
                  <a:solidFill>
                    <a:srgbClr val="000000"/>
                  </a:solidFill>
                  <a:latin typeface="微软雅黑" pitchFamily="34" charset="-122"/>
                  <a:ea typeface="微软雅黑" pitchFamily="34" charset="-122"/>
                </a:rPr>
                <a:t>会计科目</a:t>
              </a:r>
              <a:endParaRPr lang="en-US" altLang="zh-CN" sz="1200">
                <a:solidFill>
                  <a:srgbClr val="000000"/>
                </a:solidFill>
                <a:latin typeface="微软雅黑" pitchFamily="34" charset="-122"/>
                <a:ea typeface="微软雅黑" pitchFamily="34" charset="-122"/>
              </a:endParaRPr>
            </a:p>
          </p:txBody>
        </p:sp>
      </p:grpSp>
      <p:sp>
        <p:nvSpPr>
          <p:cNvPr id="137" name="Rectangle 37"/>
          <p:cNvSpPr>
            <a:spLocks noChangeArrowheads="1"/>
          </p:cNvSpPr>
          <p:nvPr/>
        </p:nvSpPr>
        <p:spPr bwMode="auto">
          <a:xfrm rot="983372">
            <a:off x="7578717" y="1244689"/>
            <a:ext cx="1323975" cy="438150"/>
          </a:xfrm>
          <a:prstGeom prst="rect">
            <a:avLst/>
          </a:prstGeom>
          <a:solidFill>
            <a:schemeClr val="bg1"/>
          </a:solidFill>
          <a:ln w="28575">
            <a:solidFill>
              <a:srgbClr val="FF0000"/>
            </a:solidFill>
            <a:miter lim="800000"/>
            <a:headEnd/>
            <a:tailEnd/>
          </a:ln>
          <a:effectLst>
            <a:prstShdw prst="shdw17" dist="17961" dir="2700000">
              <a:srgbClr val="990000"/>
            </a:prstShdw>
          </a:effectLst>
        </p:spPr>
        <p:txBody>
          <a:bodyPr wrap="none" anchor="ctr"/>
          <a:lstStyle/>
          <a:p>
            <a:pPr algn="ctr"/>
            <a:r>
              <a:rPr lang="zh-CN" altLang="en-US" dirty="0">
                <a:solidFill>
                  <a:srgbClr val="000000"/>
                </a:solidFill>
                <a:latin typeface="微软雅黑" pitchFamily="34" charset="-122"/>
                <a:ea typeface="微软雅黑" pitchFamily="34" charset="-122"/>
              </a:rPr>
              <a:t>示例</a:t>
            </a:r>
          </a:p>
        </p:txBody>
      </p:sp>
      <p:sp>
        <p:nvSpPr>
          <p:cNvPr id="139" name="Title 2"/>
          <p:cNvSpPr>
            <a:spLocks noGrp="1"/>
          </p:cNvSpPr>
          <p:nvPr>
            <p:ph type="title"/>
          </p:nvPr>
        </p:nvSpPr>
        <p:spPr>
          <a:xfrm>
            <a:off x="182563" y="684213"/>
            <a:ext cx="8686800" cy="639762"/>
          </a:xfrm>
        </p:spPr>
        <p:txBody>
          <a:bodyPr/>
          <a:lstStyle/>
          <a:p>
            <a:r>
              <a:rPr kumimoji="1" lang="zh-CN" altLang="en-US" dirty="0" smtClean="0"/>
              <a:t>零售业务体系</a:t>
            </a:r>
            <a:endParaRPr kumimoji="1" lang="zh-CN" altLang="en-US" dirty="0"/>
          </a:p>
        </p:txBody>
      </p:sp>
    </p:spTree>
    <p:extLst>
      <p:ext uri="{BB962C8B-B14F-4D97-AF65-F5344CB8AC3E}">
        <p14:creationId xmlns="" xmlns:p14="http://schemas.microsoft.com/office/powerpoint/2010/main" val="117140211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2"/>
          <p:cNvSpPr>
            <a:spLocks noGrp="1"/>
          </p:cNvSpPr>
          <p:nvPr>
            <p:ph type="title"/>
          </p:nvPr>
        </p:nvSpPr>
        <p:spPr>
          <a:xfrm>
            <a:off x="182563" y="684213"/>
            <a:ext cx="8686800" cy="639762"/>
          </a:xfrm>
        </p:spPr>
        <p:txBody>
          <a:bodyPr/>
          <a:lstStyle/>
          <a:p>
            <a:r>
              <a:rPr kumimoji="1" lang="zh-CN" altLang="en-US" dirty="0" smtClean="0"/>
              <a:t>零售</a:t>
            </a:r>
            <a:r>
              <a:rPr kumimoji="1" lang="en-US" altLang="zh-CN" dirty="0" smtClean="0"/>
              <a:t>BI</a:t>
            </a:r>
            <a:r>
              <a:rPr kumimoji="1" lang="zh-CN" altLang="en-US" dirty="0" smtClean="0"/>
              <a:t>分析体系</a:t>
            </a:r>
            <a:endParaRPr kumimoji="1" lang="zh-CN" altLang="en-US" dirty="0"/>
          </a:p>
        </p:txBody>
      </p:sp>
      <p:pic>
        <p:nvPicPr>
          <p:cNvPr id="138" name="Picture 137"/>
          <p:cNvPicPr>
            <a:picLocks noChangeAspect="1"/>
          </p:cNvPicPr>
          <p:nvPr/>
        </p:nvPicPr>
        <p:blipFill>
          <a:blip r:embed="rId2"/>
          <a:stretch>
            <a:fillRect/>
          </a:stretch>
        </p:blipFill>
        <p:spPr>
          <a:xfrm>
            <a:off x="609600" y="1371600"/>
            <a:ext cx="7993921" cy="5156200"/>
          </a:xfrm>
          <a:prstGeom prst="rect">
            <a:avLst/>
          </a:prstGeom>
        </p:spPr>
      </p:pic>
    </p:spTree>
    <p:extLst>
      <p:ext uri="{BB962C8B-B14F-4D97-AF65-F5344CB8AC3E}">
        <p14:creationId xmlns="" xmlns:p14="http://schemas.microsoft.com/office/powerpoint/2010/main" val="187963056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hevron 57"/>
          <p:cNvSpPr/>
          <p:nvPr/>
        </p:nvSpPr>
        <p:spPr>
          <a:xfrm>
            <a:off x="304800" y="2971800"/>
            <a:ext cx="8458200" cy="577019"/>
          </a:xfrm>
          <a:prstGeom prst="chevron">
            <a:avLst>
              <a:gd name="adj" fmla="val 70610"/>
            </a:avLst>
          </a:prstGeom>
          <a:solidFill>
            <a:srgbClr val="D6DAFD"/>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59" name="Group 58"/>
          <p:cNvGrpSpPr/>
          <p:nvPr/>
        </p:nvGrpSpPr>
        <p:grpSpPr>
          <a:xfrm>
            <a:off x="685801" y="3048000"/>
            <a:ext cx="914400" cy="424619"/>
            <a:chOff x="42140" y="1895718"/>
            <a:chExt cx="4823726" cy="705455"/>
          </a:xfrm>
        </p:grpSpPr>
        <p:sp>
          <p:nvSpPr>
            <p:cNvPr id="60" name="Rectangle 59"/>
            <p:cNvSpPr/>
            <p:nvPr/>
          </p:nvSpPr>
          <p:spPr>
            <a:xfrm>
              <a:off x="42140" y="1895718"/>
              <a:ext cx="4823726" cy="705455"/>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1" name="Rectangle 60"/>
            <p:cNvSpPr/>
            <p:nvPr/>
          </p:nvSpPr>
          <p:spPr>
            <a:xfrm>
              <a:off x="42140" y="1895718"/>
              <a:ext cx="4823726" cy="7054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zh-CN" altLang="en-US" sz="3600" kern="1200"/>
            </a:p>
          </p:txBody>
        </p:sp>
      </p:grpSp>
      <p:sp>
        <p:nvSpPr>
          <p:cNvPr id="70" name="Chevron 69"/>
          <p:cNvSpPr/>
          <p:nvPr/>
        </p:nvSpPr>
        <p:spPr>
          <a:xfrm>
            <a:off x="304800" y="3701219"/>
            <a:ext cx="8458200" cy="577019"/>
          </a:xfrm>
          <a:prstGeom prst="chevron">
            <a:avLst>
              <a:gd name="adj" fmla="val 70610"/>
            </a:avLst>
          </a:prstGeom>
          <a:solidFill>
            <a:srgbClr val="D6DAFD"/>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71" name="Group 70"/>
          <p:cNvGrpSpPr/>
          <p:nvPr/>
        </p:nvGrpSpPr>
        <p:grpSpPr>
          <a:xfrm>
            <a:off x="685801" y="3777419"/>
            <a:ext cx="914400" cy="424619"/>
            <a:chOff x="42140" y="1895718"/>
            <a:chExt cx="4823726" cy="705455"/>
          </a:xfrm>
        </p:grpSpPr>
        <p:sp>
          <p:nvSpPr>
            <p:cNvPr id="72" name="Rectangle 71"/>
            <p:cNvSpPr/>
            <p:nvPr/>
          </p:nvSpPr>
          <p:spPr>
            <a:xfrm>
              <a:off x="42140" y="1895718"/>
              <a:ext cx="4823726" cy="705455"/>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3" name="Rectangle 72"/>
            <p:cNvSpPr/>
            <p:nvPr/>
          </p:nvSpPr>
          <p:spPr>
            <a:xfrm>
              <a:off x="42140" y="1895718"/>
              <a:ext cx="4823726" cy="7054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zh-CN" altLang="en-US" sz="3600" kern="1200"/>
            </a:p>
          </p:txBody>
        </p:sp>
      </p:grpSp>
      <p:sp>
        <p:nvSpPr>
          <p:cNvPr id="74" name="Chevron 73"/>
          <p:cNvSpPr/>
          <p:nvPr/>
        </p:nvSpPr>
        <p:spPr>
          <a:xfrm>
            <a:off x="304800" y="4387019"/>
            <a:ext cx="8458200" cy="577019"/>
          </a:xfrm>
          <a:prstGeom prst="chevron">
            <a:avLst>
              <a:gd name="adj" fmla="val 70610"/>
            </a:avLst>
          </a:prstGeom>
          <a:solidFill>
            <a:srgbClr val="D6DAFD"/>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75" name="Group 74"/>
          <p:cNvGrpSpPr/>
          <p:nvPr/>
        </p:nvGrpSpPr>
        <p:grpSpPr>
          <a:xfrm>
            <a:off x="685801" y="4463219"/>
            <a:ext cx="914400" cy="424619"/>
            <a:chOff x="42140" y="1895718"/>
            <a:chExt cx="4823726" cy="705455"/>
          </a:xfrm>
        </p:grpSpPr>
        <p:sp>
          <p:nvSpPr>
            <p:cNvPr id="76" name="Rectangle 75"/>
            <p:cNvSpPr/>
            <p:nvPr/>
          </p:nvSpPr>
          <p:spPr>
            <a:xfrm>
              <a:off x="42140" y="1895718"/>
              <a:ext cx="4823726" cy="705455"/>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Rectangle 76"/>
            <p:cNvSpPr/>
            <p:nvPr/>
          </p:nvSpPr>
          <p:spPr>
            <a:xfrm>
              <a:off x="42140" y="1895718"/>
              <a:ext cx="4823726" cy="7054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zh-CN" altLang="en-US" sz="3600" kern="1200"/>
            </a:p>
          </p:txBody>
        </p:sp>
      </p:grpSp>
      <p:sp>
        <p:nvSpPr>
          <p:cNvPr id="78" name="Chevron 77"/>
          <p:cNvSpPr/>
          <p:nvPr/>
        </p:nvSpPr>
        <p:spPr>
          <a:xfrm>
            <a:off x="304800" y="5105400"/>
            <a:ext cx="8458200" cy="577019"/>
          </a:xfrm>
          <a:prstGeom prst="chevron">
            <a:avLst>
              <a:gd name="adj" fmla="val 70610"/>
            </a:avLst>
          </a:prstGeom>
          <a:solidFill>
            <a:srgbClr val="D6DAFD"/>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79" name="Group 78"/>
          <p:cNvGrpSpPr/>
          <p:nvPr/>
        </p:nvGrpSpPr>
        <p:grpSpPr>
          <a:xfrm>
            <a:off x="685801" y="5181600"/>
            <a:ext cx="914400" cy="424619"/>
            <a:chOff x="42140" y="1895718"/>
            <a:chExt cx="4823726" cy="705455"/>
          </a:xfrm>
        </p:grpSpPr>
        <p:sp>
          <p:nvSpPr>
            <p:cNvPr id="80" name="Rectangle 79"/>
            <p:cNvSpPr/>
            <p:nvPr/>
          </p:nvSpPr>
          <p:spPr>
            <a:xfrm>
              <a:off x="42140" y="1895718"/>
              <a:ext cx="4823726" cy="705455"/>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1" name="Rectangle 80"/>
            <p:cNvSpPr/>
            <p:nvPr/>
          </p:nvSpPr>
          <p:spPr>
            <a:xfrm>
              <a:off x="42140" y="1895718"/>
              <a:ext cx="4823726" cy="7054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zh-CN" altLang="en-US" sz="3600" kern="1200"/>
            </a:p>
          </p:txBody>
        </p:sp>
      </p:grpSp>
      <p:sp>
        <p:nvSpPr>
          <p:cNvPr id="82" name="Chevron 81"/>
          <p:cNvSpPr/>
          <p:nvPr/>
        </p:nvSpPr>
        <p:spPr>
          <a:xfrm>
            <a:off x="304800" y="5823781"/>
            <a:ext cx="8458200" cy="577019"/>
          </a:xfrm>
          <a:prstGeom prst="chevron">
            <a:avLst>
              <a:gd name="adj" fmla="val 70610"/>
            </a:avLst>
          </a:prstGeom>
          <a:solidFill>
            <a:srgbClr val="D6DAFD"/>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83" name="Group 82"/>
          <p:cNvGrpSpPr/>
          <p:nvPr/>
        </p:nvGrpSpPr>
        <p:grpSpPr>
          <a:xfrm>
            <a:off x="685801" y="5899981"/>
            <a:ext cx="914400" cy="424619"/>
            <a:chOff x="42140" y="1895718"/>
            <a:chExt cx="4823726" cy="705455"/>
          </a:xfrm>
        </p:grpSpPr>
        <p:sp>
          <p:nvSpPr>
            <p:cNvPr id="84" name="Rectangle 83"/>
            <p:cNvSpPr/>
            <p:nvPr/>
          </p:nvSpPr>
          <p:spPr>
            <a:xfrm>
              <a:off x="42140" y="1895718"/>
              <a:ext cx="4823726" cy="705455"/>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5" name="Rectangle 84"/>
            <p:cNvSpPr/>
            <p:nvPr/>
          </p:nvSpPr>
          <p:spPr>
            <a:xfrm>
              <a:off x="42140" y="1895718"/>
              <a:ext cx="4823726" cy="70545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zh-CN" altLang="en-US" sz="3600" kern="1200"/>
            </a:p>
          </p:txBody>
        </p:sp>
      </p:grpSp>
      <p:sp>
        <p:nvSpPr>
          <p:cNvPr id="2"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CN" dirty="0" smtClean="0"/>
              <a:t>RA</a:t>
            </a:r>
            <a:r>
              <a:rPr lang="zh-CN" altLang="en-US" dirty="0" smtClean="0"/>
              <a:t>预制的分析点（事实）和分析角度（维度）</a:t>
            </a:r>
            <a:endParaRPr lang="zh-CN" altLang="en-US" dirty="0"/>
          </a:p>
        </p:txBody>
      </p:sp>
      <p:sp>
        <p:nvSpPr>
          <p:cNvPr id="4" name="灯片编号占位符 3"/>
          <p:cNvSpPr>
            <a:spLocks noGrp="1"/>
          </p:cNvSpPr>
          <p:nvPr>
            <p:ph type="sldNum" sz="quarter" idx="10"/>
          </p:nvPr>
        </p:nvSpPr>
        <p:spPr/>
        <p:txBody>
          <a:bodyPr/>
          <a:lstStyle/>
          <a:p>
            <a:pPr>
              <a:defRPr/>
            </a:pPr>
            <a:fld id="{EE6D7522-5C98-431E-B80A-393B55C2FBBF}" type="slidenum">
              <a:rPr lang="en-US" altLang="zh-CN" smtClean="0"/>
              <a:pPr>
                <a:defRPr/>
              </a:pPr>
              <a:t>9</a:t>
            </a:fld>
            <a:endParaRPr lang="en-US" altLang="zh-CN" dirty="0"/>
          </a:p>
        </p:txBody>
      </p:sp>
      <p:sp>
        <p:nvSpPr>
          <p:cNvPr id="5" name="页脚占位符 4"/>
          <p:cNvSpPr>
            <a:spLocks noGrp="1"/>
          </p:cNvSpPr>
          <p:nvPr>
            <p:ph type="ftr" sz="quarter" idx="12"/>
          </p:nvPr>
        </p:nvSpPr>
        <p:spPr/>
        <p:txBody>
          <a:bodyPr/>
          <a:lstStyle/>
          <a:p>
            <a:pPr>
              <a:defRPr/>
            </a:pPr>
            <a:r>
              <a:rPr lang="en-US" altLang="zh-CN" smtClean="0"/>
              <a:t>IBM Internal, Confidential </a:t>
            </a:r>
            <a:endParaRPr lang="en-US" altLang="zh-CN"/>
          </a:p>
        </p:txBody>
      </p:sp>
      <p:graphicFrame>
        <p:nvGraphicFramePr>
          <p:cNvPr id="25" name="Diagram 24"/>
          <p:cNvGraphicFramePr/>
          <p:nvPr>
            <p:extLst>
              <p:ext uri="{D42A27DB-BD31-4B8C-83A1-F6EECF244321}">
                <p14:modId xmlns="" xmlns:p14="http://schemas.microsoft.com/office/powerpoint/2010/main" val="2539541005"/>
              </p:ext>
            </p:extLst>
          </p:nvPr>
        </p:nvGraphicFramePr>
        <p:xfrm>
          <a:off x="1524000" y="1219200"/>
          <a:ext cx="6934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5"/>
          <p:cNvPicPr>
            <a:picLocks noChangeAspect="1"/>
          </p:cNvPicPr>
          <p:nvPr/>
        </p:nvPicPr>
        <p:blipFill>
          <a:blip r:embed="rId7"/>
          <a:stretch>
            <a:fillRect/>
          </a:stretch>
        </p:blipFill>
        <p:spPr>
          <a:xfrm>
            <a:off x="1752600" y="1981200"/>
            <a:ext cx="792480" cy="609600"/>
          </a:xfrm>
          <a:prstGeom prst="rect">
            <a:avLst/>
          </a:prstGeom>
        </p:spPr>
      </p:pic>
      <p:sp>
        <p:nvSpPr>
          <p:cNvPr id="29" name="TextBox 28"/>
          <p:cNvSpPr txBox="1"/>
          <p:nvPr/>
        </p:nvSpPr>
        <p:spPr>
          <a:xfrm>
            <a:off x="18288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销售</a:t>
            </a:r>
            <a:endParaRPr kumimoji="1" lang="zh-CN" altLang="en-US" sz="1500" dirty="0">
              <a:latin typeface="微软雅黑"/>
              <a:ea typeface="微软雅黑"/>
              <a:cs typeface="微软雅黑"/>
            </a:endParaRPr>
          </a:p>
        </p:txBody>
      </p:sp>
      <p:pic>
        <p:nvPicPr>
          <p:cNvPr id="30" name="Picture 29"/>
          <p:cNvPicPr>
            <a:picLocks noChangeAspect="1"/>
          </p:cNvPicPr>
          <p:nvPr/>
        </p:nvPicPr>
        <p:blipFill>
          <a:blip r:embed="rId8"/>
          <a:stretch>
            <a:fillRect/>
          </a:stretch>
        </p:blipFill>
        <p:spPr>
          <a:xfrm>
            <a:off x="2778630" y="1981200"/>
            <a:ext cx="650370" cy="609600"/>
          </a:xfrm>
          <a:prstGeom prst="rect">
            <a:avLst/>
          </a:prstGeom>
        </p:spPr>
      </p:pic>
      <p:pic>
        <p:nvPicPr>
          <p:cNvPr id="31" name="Picture 30"/>
          <p:cNvPicPr>
            <a:picLocks noChangeAspect="1"/>
          </p:cNvPicPr>
          <p:nvPr/>
        </p:nvPicPr>
        <p:blipFill>
          <a:blip r:embed="rId9"/>
          <a:stretch>
            <a:fillRect/>
          </a:stretch>
        </p:blipFill>
        <p:spPr>
          <a:xfrm>
            <a:off x="3657600" y="1981200"/>
            <a:ext cx="802256" cy="609600"/>
          </a:xfrm>
          <a:prstGeom prst="rect">
            <a:avLst/>
          </a:prstGeom>
        </p:spPr>
      </p:pic>
      <p:sp>
        <p:nvSpPr>
          <p:cNvPr id="32" name="TextBox 31"/>
          <p:cNvSpPr txBox="1"/>
          <p:nvPr/>
        </p:nvSpPr>
        <p:spPr>
          <a:xfrm>
            <a:off x="25908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促销</a:t>
            </a:r>
            <a:r>
              <a:rPr kumimoji="1" lang="en-US" altLang="zh-CN" sz="1500" dirty="0" smtClean="0">
                <a:latin typeface="微软雅黑"/>
                <a:ea typeface="微软雅黑"/>
                <a:cs typeface="微软雅黑"/>
              </a:rPr>
              <a:t>/</a:t>
            </a:r>
            <a:r>
              <a:rPr kumimoji="1" lang="zh-CN" altLang="en-US" sz="1500" dirty="0" smtClean="0">
                <a:latin typeface="微软雅黑"/>
                <a:ea typeface="微软雅黑"/>
                <a:cs typeface="微软雅黑"/>
              </a:rPr>
              <a:t>降价</a:t>
            </a:r>
            <a:endParaRPr kumimoji="1" lang="zh-CN" altLang="en-US" sz="1500" dirty="0">
              <a:latin typeface="微软雅黑"/>
              <a:ea typeface="微软雅黑"/>
              <a:cs typeface="微软雅黑"/>
            </a:endParaRPr>
          </a:p>
        </p:txBody>
      </p:sp>
      <p:sp>
        <p:nvSpPr>
          <p:cNvPr id="33" name="TextBox 32"/>
          <p:cNvSpPr txBox="1"/>
          <p:nvPr/>
        </p:nvSpPr>
        <p:spPr>
          <a:xfrm>
            <a:off x="35814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销售预测</a:t>
            </a:r>
            <a:endParaRPr kumimoji="1" lang="zh-CN" altLang="en-US" sz="1500" dirty="0">
              <a:latin typeface="微软雅黑"/>
              <a:ea typeface="微软雅黑"/>
              <a:cs typeface="微软雅黑"/>
            </a:endParaRPr>
          </a:p>
        </p:txBody>
      </p:sp>
      <p:pic>
        <p:nvPicPr>
          <p:cNvPr id="34" name="Picture 33"/>
          <p:cNvPicPr>
            <a:picLocks noChangeAspect="1"/>
          </p:cNvPicPr>
          <p:nvPr/>
        </p:nvPicPr>
        <p:blipFill>
          <a:blip r:embed="rId10"/>
          <a:stretch>
            <a:fillRect/>
          </a:stretch>
        </p:blipFill>
        <p:spPr>
          <a:xfrm>
            <a:off x="4648200" y="1981200"/>
            <a:ext cx="762000" cy="609600"/>
          </a:xfrm>
          <a:prstGeom prst="rect">
            <a:avLst/>
          </a:prstGeom>
        </p:spPr>
      </p:pic>
      <p:sp>
        <p:nvSpPr>
          <p:cNvPr id="35" name="TextBox 34"/>
          <p:cNvSpPr txBox="1"/>
          <p:nvPr/>
        </p:nvSpPr>
        <p:spPr>
          <a:xfrm>
            <a:off x="47244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库存</a:t>
            </a:r>
            <a:endParaRPr kumimoji="1" lang="zh-CN" altLang="en-US" sz="1500" dirty="0">
              <a:latin typeface="微软雅黑"/>
              <a:ea typeface="微软雅黑"/>
              <a:cs typeface="微软雅黑"/>
            </a:endParaRPr>
          </a:p>
        </p:txBody>
      </p:sp>
      <p:pic>
        <p:nvPicPr>
          <p:cNvPr id="36" name="Picture 35"/>
          <p:cNvPicPr>
            <a:picLocks noChangeAspect="1"/>
          </p:cNvPicPr>
          <p:nvPr/>
        </p:nvPicPr>
        <p:blipFill>
          <a:blip r:embed="rId11"/>
          <a:stretch>
            <a:fillRect/>
          </a:stretch>
        </p:blipFill>
        <p:spPr>
          <a:xfrm>
            <a:off x="5562600" y="1981200"/>
            <a:ext cx="762000" cy="609600"/>
          </a:xfrm>
          <a:prstGeom prst="rect">
            <a:avLst/>
          </a:prstGeom>
        </p:spPr>
      </p:pic>
      <p:sp>
        <p:nvSpPr>
          <p:cNvPr id="37" name="TextBox 36"/>
          <p:cNvSpPr txBox="1"/>
          <p:nvPr/>
        </p:nvSpPr>
        <p:spPr>
          <a:xfrm>
            <a:off x="54102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计划</a:t>
            </a:r>
            <a:r>
              <a:rPr kumimoji="1" lang="en-US" altLang="zh-CN" sz="1500" dirty="0" smtClean="0">
                <a:latin typeface="微软雅黑"/>
                <a:ea typeface="微软雅黑"/>
                <a:cs typeface="微软雅黑"/>
              </a:rPr>
              <a:t>/</a:t>
            </a:r>
            <a:r>
              <a:rPr kumimoji="1" lang="zh-CN" altLang="en-US" sz="1500" dirty="0" smtClean="0">
                <a:latin typeface="微软雅黑"/>
                <a:ea typeface="微软雅黑"/>
                <a:cs typeface="微软雅黑"/>
              </a:rPr>
              <a:t>达成</a:t>
            </a:r>
            <a:endParaRPr kumimoji="1" lang="zh-CN" altLang="en-US" sz="1500" dirty="0">
              <a:latin typeface="微软雅黑"/>
              <a:ea typeface="微软雅黑"/>
              <a:cs typeface="微软雅黑"/>
            </a:endParaRPr>
          </a:p>
        </p:txBody>
      </p:sp>
      <p:pic>
        <p:nvPicPr>
          <p:cNvPr id="38" name="Picture 37"/>
          <p:cNvPicPr>
            <a:picLocks noChangeAspect="1"/>
          </p:cNvPicPr>
          <p:nvPr/>
        </p:nvPicPr>
        <p:blipFill>
          <a:blip r:embed="rId12"/>
          <a:stretch>
            <a:fillRect/>
          </a:stretch>
        </p:blipFill>
        <p:spPr>
          <a:xfrm>
            <a:off x="6504687" y="1981200"/>
            <a:ext cx="734313" cy="609600"/>
          </a:xfrm>
          <a:prstGeom prst="rect">
            <a:avLst/>
          </a:prstGeom>
        </p:spPr>
      </p:pic>
      <p:sp>
        <p:nvSpPr>
          <p:cNvPr id="39" name="TextBox 38"/>
          <p:cNvSpPr txBox="1"/>
          <p:nvPr/>
        </p:nvSpPr>
        <p:spPr>
          <a:xfrm>
            <a:off x="64008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价格</a:t>
            </a:r>
            <a:r>
              <a:rPr kumimoji="1" lang="en-US" altLang="zh-CN" sz="1500" dirty="0" smtClean="0">
                <a:latin typeface="微软雅黑"/>
                <a:ea typeface="微软雅黑"/>
                <a:cs typeface="微软雅黑"/>
              </a:rPr>
              <a:t>/</a:t>
            </a:r>
            <a:r>
              <a:rPr kumimoji="1" lang="zh-CN" altLang="en-US" sz="1500" dirty="0" smtClean="0">
                <a:latin typeface="微软雅黑"/>
                <a:ea typeface="微软雅黑"/>
                <a:cs typeface="微软雅黑"/>
              </a:rPr>
              <a:t>成本</a:t>
            </a:r>
            <a:endParaRPr kumimoji="1" lang="zh-CN" altLang="en-US" sz="1500" dirty="0">
              <a:latin typeface="微软雅黑"/>
              <a:ea typeface="微软雅黑"/>
              <a:cs typeface="微软雅黑"/>
            </a:endParaRPr>
          </a:p>
        </p:txBody>
      </p:sp>
      <p:pic>
        <p:nvPicPr>
          <p:cNvPr id="40" name="Picture 39"/>
          <p:cNvPicPr>
            <a:picLocks noChangeAspect="1"/>
          </p:cNvPicPr>
          <p:nvPr/>
        </p:nvPicPr>
        <p:blipFill>
          <a:blip r:embed="rId13"/>
          <a:stretch>
            <a:fillRect/>
          </a:stretch>
        </p:blipFill>
        <p:spPr>
          <a:xfrm>
            <a:off x="7442200" y="1981201"/>
            <a:ext cx="787400" cy="609600"/>
          </a:xfrm>
          <a:prstGeom prst="rect">
            <a:avLst/>
          </a:prstGeom>
        </p:spPr>
      </p:pic>
      <p:sp>
        <p:nvSpPr>
          <p:cNvPr id="41" name="TextBox 40"/>
          <p:cNvSpPr txBox="1"/>
          <p:nvPr/>
        </p:nvSpPr>
        <p:spPr>
          <a:xfrm>
            <a:off x="7467600" y="1676400"/>
            <a:ext cx="1066800" cy="323165"/>
          </a:xfrm>
          <a:prstGeom prst="rect">
            <a:avLst/>
          </a:prstGeom>
          <a:noFill/>
        </p:spPr>
        <p:txBody>
          <a:bodyPr wrap="square" rtlCol="0">
            <a:spAutoFit/>
          </a:bodyPr>
          <a:lstStyle/>
          <a:p>
            <a:r>
              <a:rPr kumimoji="1" lang="zh-CN" altLang="en-US" sz="1500" dirty="0" smtClean="0">
                <a:latin typeface="微软雅黑"/>
                <a:ea typeface="微软雅黑"/>
                <a:cs typeface="微软雅黑"/>
              </a:rPr>
              <a:t>供应商</a:t>
            </a:r>
            <a:endParaRPr kumimoji="1" lang="zh-CN" altLang="en-US" sz="1500" dirty="0">
              <a:latin typeface="微软雅黑"/>
              <a:ea typeface="微软雅黑"/>
              <a:cs typeface="微软雅黑"/>
            </a:endParaRPr>
          </a:p>
        </p:txBody>
      </p:sp>
      <p:sp>
        <p:nvSpPr>
          <p:cNvPr id="42" name="TextBox 41"/>
          <p:cNvSpPr txBox="1"/>
          <p:nvPr/>
        </p:nvSpPr>
        <p:spPr>
          <a:xfrm>
            <a:off x="1676400" y="2971800"/>
            <a:ext cx="990600" cy="3600985"/>
          </a:xfrm>
          <a:prstGeom prst="rect">
            <a:avLst/>
          </a:prstGeom>
          <a:noFill/>
        </p:spPr>
        <p:txBody>
          <a:bodyPr wrap="square" rtlCol="0">
            <a:spAutoFit/>
          </a:bodyPr>
          <a:lstStyle/>
          <a:p>
            <a:pPr marL="171450" indent="-171450">
              <a:buFont typeface="Arial"/>
              <a:buChar char="•"/>
            </a:pPr>
            <a:r>
              <a:rPr kumimoji="1" lang="en-US" altLang="zh-CN" sz="1200" dirty="0">
                <a:latin typeface="微软雅黑"/>
                <a:ea typeface="微软雅黑"/>
                <a:cs typeface="微软雅黑"/>
              </a:rPr>
              <a:t>GMROI</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销售金额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销售数量</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销售成本</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毛利额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毛利率</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交易数量</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员工折扣金额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退货金额数量成本</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清仓销售金额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去年同期</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周</a:t>
            </a:r>
            <a:r>
              <a:rPr kumimoji="1" lang="zh-CN" altLang="zh-CN" sz="1200" dirty="0" smtClean="0">
                <a:latin typeface="微软雅黑"/>
                <a:ea typeface="微软雅黑"/>
                <a:cs typeface="微软雅黑"/>
              </a:rPr>
              <a:t>/</a:t>
            </a:r>
            <a:r>
              <a:rPr kumimoji="1" lang="zh-CN" altLang="en-US" sz="1200" dirty="0" smtClean="0">
                <a:latin typeface="微软雅黑"/>
                <a:ea typeface="微软雅黑"/>
                <a:cs typeface="微软雅黑"/>
              </a:rPr>
              <a:t>月</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年累计</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上天</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月</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周</a:t>
            </a:r>
            <a:endParaRPr kumimoji="1" lang="en-US" altLang="zh-CN" sz="1200" dirty="0" smtClean="0">
              <a:latin typeface="微软雅黑"/>
              <a:ea typeface="微软雅黑"/>
              <a:cs typeface="微软雅黑"/>
            </a:endParaRPr>
          </a:p>
          <a:p>
            <a:r>
              <a:rPr kumimoji="1" lang="zh-CN" altLang="zh-CN" sz="1200" dirty="0" smtClean="0">
                <a:latin typeface="微软雅黑"/>
                <a:ea typeface="微软雅黑"/>
                <a:cs typeface="微软雅黑"/>
              </a:rPr>
              <a:t> </a:t>
            </a:r>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3" name="TextBox 42"/>
          <p:cNvSpPr txBox="1"/>
          <p:nvPr/>
        </p:nvSpPr>
        <p:spPr>
          <a:xfrm>
            <a:off x="2590800" y="2971800"/>
            <a:ext cx="990600" cy="2862322"/>
          </a:xfrm>
          <a:prstGeom prst="rect">
            <a:avLst/>
          </a:prstGeom>
          <a:noFill/>
        </p:spPr>
        <p:txBody>
          <a:bodyPr wrap="square" rtlCol="0">
            <a:spAutoFit/>
          </a:bodyPr>
          <a:lstStyle/>
          <a:p>
            <a:pPr marL="171450" indent="-171450">
              <a:buFont typeface="Arial"/>
              <a:buChar char="•"/>
            </a:pPr>
            <a:r>
              <a:rPr kumimoji="1" lang="zh-CN" altLang="en-US" sz="1200" dirty="0" smtClean="0">
                <a:latin typeface="微软雅黑"/>
                <a:ea typeface="微软雅黑"/>
                <a:cs typeface="微软雅黑"/>
              </a:rPr>
              <a:t>清仓减价</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促销数量</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促销金额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促销减价金额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促销减价数量</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加价金额</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加价数量</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去年同期</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周</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月</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年累计</a:t>
            </a:r>
            <a:endParaRPr kumimoji="1" lang="en-US" altLang="zh-CN" sz="1200" dirty="0" smtClean="0">
              <a:latin typeface="微软雅黑"/>
              <a:ea typeface="微软雅黑"/>
              <a:cs typeface="微软雅黑"/>
            </a:endParaRPr>
          </a:p>
          <a:p>
            <a:pPr marL="171450" indent="-171450">
              <a:buFont typeface="Arial"/>
              <a:buChar char="•"/>
            </a:pPr>
            <a:r>
              <a:rPr kumimoji="1" lang="zh-CN" altLang="en-US" sz="1200" dirty="0" smtClean="0">
                <a:latin typeface="微软雅黑"/>
                <a:ea typeface="微软雅黑"/>
                <a:cs typeface="微软雅黑"/>
              </a:rPr>
              <a:t>上天</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月</a:t>
            </a:r>
            <a:r>
              <a:rPr kumimoji="1" lang="en-US" altLang="zh-CN" sz="1200" dirty="0" smtClean="0">
                <a:latin typeface="微软雅黑"/>
                <a:ea typeface="微软雅黑"/>
                <a:cs typeface="微软雅黑"/>
              </a:rPr>
              <a:t>/</a:t>
            </a:r>
            <a:r>
              <a:rPr kumimoji="1" lang="zh-CN" altLang="en-US" sz="1200" dirty="0" smtClean="0">
                <a:latin typeface="微软雅黑"/>
                <a:ea typeface="微软雅黑"/>
                <a:cs typeface="微软雅黑"/>
              </a:rPr>
              <a:t>周</a:t>
            </a:r>
            <a:endParaRPr kumimoji="1"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4" name="TextBox 43"/>
          <p:cNvSpPr txBox="1"/>
          <p:nvPr/>
        </p:nvSpPr>
        <p:spPr>
          <a:xfrm>
            <a:off x="3581400" y="2971800"/>
            <a:ext cx="990600" cy="3416319"/>
          </a:xfrm>
          <a:prstGeom prst="rect">
            <a:avLst/>
          </a:prstGeom>
          <a:noFill/>
        </p:spPr>
        <p:txBody>
          <a:bodyPr wrap="square" rtlCol="0">
            <a:spAutoFit/>
          </a:bodyPr>
          <a:lstStyle/>
          <a:p>
            <a:pPr marL="171450" indent="-171450">
              <a:buFont typeface="Arial"/>
              <a:buChar char="•"/>
            </a:pPr>
            <a:r>
              <a:rPr lang="zh-CN" altLang="en-US" sz="1200" dirty="0" smtClean="0">
                <a:latin typeface="微软雅黑"/>
                <a:ea typeface="微软雅黑"/>
                <a:cs typeface="微软雅黑"/>
              </a:rPr>
              <a:t>预测销售量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上周预测销售量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上周预测销售量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当周筛选器）</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上周预测销售量差异</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月初至今预测销售量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月初至今预测销售量差异</a:t>
            </a:r>
            <a:endParaRPr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5" name="TextBox 44"/>
          <p:cNvSpPr txBox="1"/>
          <p:nvPr/>
        </p:nvSpPr>
        <p:spPr>
          <a:xfrm>
            <a:off x="4495800" y="2971800"/>
            <a:ext cx="990600" cy="3416319"/>
          </a:xfrm>
          <a:prstGeom prst="rect">
            <a:avLst/>
          </a:prstGeom>
          <a:noFill/>
        </p:spPr>
        <p:txBody>
          <a:bodyPr wrap="square" rtlCol="0">
            <a:spAutoFit/>
          </a:bodyPr>
          <a:lstStyle/>
          <a:p>
            <a:pPr marL="171450" indent="-171450">
              <a:buFont typeface="Arial"/>
              <a:buChar char="•"/>
            </a:pPr>
            <a:r>
              <a:rPr lang="en-US" altLang="zh-CN" sz="1200" dirty="0" smtClean="0">
                <a:latin typeface="微软雅黑"/>
                <a:ea typeface="微软雅黑"/>
                <a:cs typeface="微软雅黑"/>
              </a:rPr>
              <a:t>EOH</a:t>
            </a:r>
          </a:p>
          <a:p>
            <a:pPr marL="171450" indent="-171450">
              <a:buFont typeface="Arial"/>
              <a:buChar char="•"/>
            </a:pPr>
            <a:r>
              <a:rPr lang="en-US" altLang="zh-CN" sz="1200" dirty="0" smtClean="0">
                <a:latin typeface="微软雅黑"/>
                <a:ea typeface="微软雅黑"/>
                <a:cs typeface="微软雅黑"/>
              </a:rPr>
              <a:t>BOH</a:t>
            </a:r>
          </a:p>
          <a:p>
            <a:pPr marL="171450" indent="-171450">
              <a:buFont typeface="Arial"/>
              <a:buChar char="•"/>
            </a:pPr>
            <a:r>
              <a:rPr lang="en-US" altLang="zh-CN" sz="1200" dirty="0" smtClean="0">
                <a:latin typeface="微软雅黑"/>
                <a:ea typeface="微软雅黑"/>
                <a:cs typeface="微软雅黑"/>
              </a:rPr>
              <a:t>EOH</a:t>
            </a:r>
            <a:r>
              <a:rPr lang="zh-CN" altLang="en-US" sz="1200" dirty="0" smtClean="0">
                <a:latin typeface="微软雅黑"/>
                <a:ea typeface="微软雅黑"/>
                <a:cs typeface="微软雅黑"/>
              </a:rPr>
              <a:t> 成本</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BOH</a:t>
            </a:r>
            <a:r>
              <a:rPr lang="zh-CN" altLang="en-US" sz="1200" dirty="0" smtClean="0">
                <a:latin typeface="微软雅黑"/>
                <a:ea typeface="微软雅黑"/>
                <a:cs typeface="微软雅黑"/>
              </a:rPr>
              <a:t>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在途数量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未交货订单数量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未交货订单成本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库存周转率</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库销比</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库存周数</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上天</a:t>
            </a:r>
            <a:r>
              <a:rPr lang="en-US" altLang="zh-CN" sz="1200" dirty="0" smtClean="0">
                <a:latin typeface="微软雅黑"/>
                <a:ea typeface="微软雅黑"/>
                <a:cs typeface="微软雅黑"/>
              </a:rPr>
              <a:t>/</a:t>
            </a:r>
            <a:r>
              <a:rPr lang="zh-CN" altLang="en-US" sz="1200" dirty="0" smtClean="0">
                <a:latin typeface="微软雅黑"/>
                <a:ea typeface="微软雅黑"/>
                <a:cs typeface="微软雅黑"/>
              </a:rPr>
              <a:t>月</a:t>
            </a:r>
            <a:r>
              <a:rPr lang="en-US" altLang="zh-CN" sz="1200" dirty="0" smtClean="0">
                <a:latin typeface="微软雅黑"/>
                <a:ea typeface="微软雅黑"/>
                <a:cs typeface="微软雅黑"/>
              </a:rPr>
              <a:t>/</a:t>
            </a:r>
            <a:r>
              <a:rPr lang="zh-CN" altLang="en-US" sz="1200" dirty="0" smtClean="0">
                <a:latin typeface="微软雅黑"/>
                <a:ea typeface="微软雅黑"/>
                <a:cs typeface="微软雅黑"/>
              </a:rPr>
              <a:t>周</a:t>
            </a:r>
            <a:endParaRPr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6" name="TextBox 45"/>
          <p:cNvSpPr txBox="1"/>
          <p:nvPr/>
        </p:nvSpPr>
        <p:spPr>
          <a:xfrm>
            <a:off x="5486400" y="2971800"/>
            <a:ext cx="990600" cy="3231653"/>
          </a:xfrm>
          <a:prstGeom prst="rect">
            <a:avLst/>
          </a:prstGeom>
          <a:noFill/>
        </p:spPr>
        <p:txBody>
          <a:bodyPr wrap="square" rtlCol="0">
            <a:spAutoFit/>
          </a:bodyPr>
          <a:lstStyle/>
          <a:p>
            <a:pPr marL="171450" indent="-171450">
              <a:buFont typeface="Arial"/>
              <a:buChar char="•"/>
            </a:pPr>
            <a:r>
              <a:rPr lang="en-US" altLang="zh-CN" sz="1200" dirty="0" smtClean="0">
                <a:latin typeface="微软雅黑"/>
                <a:ea typeface="微软雅黑"/>
                <a:cs typeface="微软雅黑"/>
              </a:rPr>
              <a:t>PC </a:t>
            </a:r>
            <a:r>
              <a:rPr lang="zh-CN" altLang="en-US" sz="1200" dirty="0" smtClean="0">
                <a:latin typeface="微软雅黑"/>
                <a:ea typeface="微软雅黑"/>
                <a:cs typeface="微软雅黑"/>
              </a:rPr>
              <a:t>销售量</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PC </a:t>
            </a:r>
            <a:r>
              <a:rPr lang="zh-CN" altLang="en-US" sz="1200" dirty="0" smtClean="0">
                <a:latin typeface="微软雅黑"/>
                <a:ea typeface="微软雅黑"/>
                <a:cs typeface="微软雅黑"/>
              </a:rPr>
              <a:t>销售零售金额</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PC </a:t>
            </a:r>
            <a:r>
              <a:rPr lang="zh-CN" altLang="en-US" sz="1200" dirty="0">
                <a:latin typeface="微软雅黑"/>
                <a:ea typeface="微软雅黑"/>
                <a:cs typeface="微软雅黑"/>
              </a:rPr>
              <a:t>收缩</a:t>
            </a:r>
            <a:r>
              <a:rPr lang="zh-CN" altLang="en-US" sz="1200" dirty="0" smtClean="0">
                <a:latin typeface="微软雅黑"/>
                <a:ea typeface="微软雅黑"/>
                <a:cs typeface="微软雅黑"/>
              </a:rPr>
              <a:t>数量</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PC </a:t>
            </a:r>
            <a:r>
              <a:rPr lang="zh-CN" altLang="en-US" sz="1200" dirty="0" smtClean="0">
                <a:latin typeface="微软雅黑"/>
                <a:ea typeface="微软雅黑"/>
                <a:cs typeface="微软雅黑"/>
              </a:rPr>
              <a:t>税额零售金额</a:t>
            </a:r>
            <a:endParaRPr lang="en-US" altLang="zh-CN" sz="1200" dirty="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PR </a:t>
            </a:r>
            <a:r>
              <a:rPr lang="en-US" altLang="zh-CN" sz="1200" dirty="0">
                <a:latin typeface="微软雅黑"/>
                <a:ea typeface="微软雅黑"/>
                <a:cs typeface="微软雅黑"/>
              </a:rPr>
              <a:t>BOH </a:t>
            </a:r>
            <a:r>
              <a:rPr lang="zh-CN" altLang="en-US" sz="1200" dirty="0">
                <a:latin typeface="微软雅黑"/>
                <a:ea typeface="微软雅黑"/>
                <a:cs typeface="微软雅黑"/>
              </a:rPr>
              <a:t>成</a:t>
            </a:r>
            <a:r>
              <a:rPr lang="zh-CN" altLang="en-US" sz="1200" dirty="0" smtClean="0">
                <a:latin typeface="微软雅黑"/>
                <a:ea typeface="微软雅黑"/>
                <a:cs typeface="微软雅黑"/>
              </a:rPr>
              <a:t>本金额</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PR </a:t>
            </a:r>
            <a:r>
              <a:rPr lang="en-US" altLang="zh-CN" sz="1200" dirty="0">
                <a:latin typeface="微软雅黑"/>
                <a:ea typeface="微软雅黑"/>
                <a:cs typeface="微软雅黑"/>
              </a:rPr>
              <a:t>BOH </a:t>
            </a:r>
            <a:r>
              <a:rPr lang="zh-CN" altLang="en-US" sz="1200" dirty="0" smtClean="0">
                <a:latin typeface="微软雅黑"/>
                <a:ea typeface="微软雅黑"/>
                <a:cs typeface="微软雅黑"/>
              </a:rPr>
              <a:t>数量</a:t>
            </a:r>
            <a:endParaRPr lang="en-US" altLang="zh-CN" sz="1200" dirty="0" smtClean="0">
              <a:latin typeface="微软雅黑"/>
              <a:ea typeface="微软雅黑"/>
              <a:cs typeface="微软雅黑"/>
            </a:endParaRPr>
          </a:p>
          <a:p>
            <a:pPr marL="171450" indent="-171450">
              <a:buFont typeface="Arial"/>
              <a:buChar char="•"/>
            </a:pPr>
            <a:r>
              <a:rPr lang="en-US" altLang="zh-CN" sz="1200" dirty="0" smtClean="0">
                <a:latin typeface="微软雅黑"/>
                <a:ea typeface="微软雅黑"/>
                <a:cs typeface="微软雅黑"/>
              </a:rPr>
              <a:t>PR </a:t>
            </a:r>
            <a:r>
              <a:rPr lang="en-US" altLang="zh-CN" sz="1200" dirty="0">
                <a:latin typeface="微软雅黑"/>
                <a:ea typeface="微软雅黑"/>
                <a:cs typeface="微软雅黑"/>
              </a:rPr>
              <a:t>BOH </a:t>
            </a:r>
            <a:r>
              <a:rPr lang="zh-CN" altLang="en-US" sz="1200" dirty="0" smtClean="0">
                <a:latin typeface="微软雅黑"/>
                <a:ea typeface="微软雅黑"/>
                <a:cs typeface="微软雅黑"/>
              </a:rPr>
              <a:t>零售金额</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销售达成</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库存达成</a:t>
            </a:r>
            <a:r>
              <a:rPr lang="en-US" altLang="zh-CN" sz="1200" dirty="0" smtClean="0"/>
              <a:t> </a:t>
            </a:r>
            <a:endParaRPr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7" name="TextBox 46"/>
          <p:cNvSpPr txBox="1"/>
          <p:nvPr/>
        </p:nvSpPr>
        <p:spPr>
          <a:xfrm>
            <a:off x="6400800" y="2971800"/>
            <a:ext cx="990600" cy="3046987"/>
          </a:xfrm>
          <a:prstGeom prst="rect">
            <a:avLst/>
          </a:prstGeom>
          <a:noFill/>
        </p:spPr>
        <p:txBody>
          <a:bodyPr wrap="square" rtlCol="0">
            <a:spAutoFit/>
          </a:bodyPr>
          <a:lstStyle/>
          <a:p>
            <a:pPr marL="171450" indent="-171450">
              <a:buFont typeface="Arial"/>
              <a:buChar char="•"/>
            </a:pPr>
            <a:r>
              <a:rPr lang="zh-CN" altLang="en-US" sz="1200" dirty="0">
                <a:latin typeface="微软雅黑"/>
                <a:ea typeface="微软雅黑"/>
                <a:cs typeface="微软雅黑"/>
              </a:rPr>
              <a:t>基准</a:t>
            </a:r>
            <a:r>
              <a:rPr lang="zh-CN" altLang="en-US" sz="1200" dirty="0" smtClean="0">
                <a:latin typeface="微软雅黑"/>
                <a:ea typeface="微软雅黑"/>
                <a:cs typeface="微软雅黑"/>
              </a:rPr>
              <a:t>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上年基准成本</a:t>
            </a:r>
            <a:endParaRPr lang="en-US" altLang="zh-CN" sz="1200" dirty="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多件价</a:t>
            </a:r>
            <a:r>
              <a:rPr lang="zh-CN" altLang="en-US" sz="1200" dirty="0">
                <a:latin typeface="微软雅黑"/>
                <a:ea typeface="微软雅黑"/>
                <a:cs typeface="微软雅黑"/>
              </a:rPr>
              <a:t>格 价</a:t>
            </a:r>
            <a:r>
              <a:rPr lang="zh-CN" altLang="en-US" sz="1200" dirty="0" smtClean="0">
                <a:latin typeface="微软雅黑"/>
                <a:ea typeface="微软雅黑"/>
                <a:cs typeface="微软雅黑"/>
              </a:rPr>
              <a:t>格</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上年价格差别</a:t>
            </a:r>
            <a:endParaRPr lang="en-US" altLang="zh-CN" sz="1200" dirty="0" smtClean="0">
              <a:latin typeface="微软雅黑"/>
              <a:ea typeface="微软雅黑"/>
              <a:cs typeface="微软雅黑"/>
            </a:endParaRPr>
          </a:p>
          <a:p>
            <a:pPr marL="171450" indent="-171450">
              <a:buFont typeface="Arial"/>
              <a:buChar char="•"/>
            </a:pPr>
            <a:r>
              <a:rPr lang="zh-CN" altLang="en-US" sz="1200" dirty="0">
                <a:latin typeface="微软雅黑"/>
                <a:ea typeface="微软雅黑"/>
                <a:cs typeface="微软雅黑"/>
              </a:rPr>
              <a:t>供应商基准</a:t>
            </a:r>
            <a:r>
              <a:rPr lang="zh-CN" altLang="en-US" sz="1200" dirty="0" smtClean="0">
                <a:latin typeface="微软雅黑"/>
                <a:ea typeface="微软雅黑"/>
                <a:cs typeface="微软雅黑"/>
              </a:rPr>
              <a:t>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供应商绝对净成本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供应商净成本</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供应商净净</a:t>
            </a:r>
            <a:r>
              <a:rPr lang="zh-CN" altLang="en-US" sz="1200" dirty="0">
                <a:latin typeface="微软雅黑"/>
                <a:ea typeface="微软雅黑"/>
                <a:cs typeface="微软雅黑"/>
              </a:rPr>
              <a:t>成本 </a:t>
            </a:r>
            <a:endParaRPr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48" name="TextBox 47"/>
          <p:cNvSpPr txBox="1"/>
          <p:nvPr/>
        </p:nvSpPr>
        <p:spPr>
          <a:xfrm>
            <a:off x="7315200" y="2971800"/>
            <a:ext cx="990600" cy="3046987"/>
          </a:xfrm>
          <a:prstGeom prst="rect">
            <a:avLst/>
          </a:prstGeom>
          <a:noFill/>
        </p:spPr>
        <p:txBody>
          <a:bodyPr wrap="square" rtlCol="0">
            <a:spAutoFit/>
          </a:bodyPr>
          <a:lstStyle/>
          <a:p>
            <a:pPr marL="171450" indent="-171450">
              <a:buFont typeface="Arial"/>
              <a:buChar char="•"/>
            </a:pPr>
            <a:r>
              <a:rPr lang="zh-CN" altLang="en-US" sz="1200" dirty="0" smtClean="0">
                <a:latin typeface="微软雅黑"/>
                <a:ea typeface="微软雅黑"/>
                <a:cs typeface="微软雅黑"/>
              </a:rPr>
              <a:t>订货金额</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订货数量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入库金额</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入库数量</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符合</a:t>
            </a:r>
            <a:r>
              <a:rPr lang="en-US" altLang="zh-CN" sz="1200" dirty="0" smtClean="0">
                <a:latin typeface="微软雅黑"/>
                <a:ea typeface="微软雅黑"/>
                <a:cs typeface="微软雅黑"/>
              </a:rPr>
              <a:t>ASN</a:t>
            </a:r>
            <a:r>
              <a:rPr lang="zh-CN" altLang="en-US" sz="1200" dirty="0">
                <a:latin typeface="微软雅黑"/>
                <a:ea typeface="微软雅黑"/>
                <a:cs typeface="微软雅黑"/>
              </a:rPr>
              <a:t> </a:t>
            </a:r>
            <a:r>
              <a:rPr lang="en-US" altLang="zh-CN" sz="1200" dirty="0" smtClean="0">
                <a:latin typeface="微软雅黑"/>
                <a:ea typeface="微软雅黑"/>
                <a:cs typeface="微软雅黑"/>
              </a:rPr>
              <a:t>PO</a:t>
            </a:r>
            <a:r>
              <a:rPr lang="zh-CN" altLang="en-US" sz="1200" dirty="0" smtClean="0">
                <a:latin typeface="微软雅黑"/>
                <a:ea typeface="微软雅黑"/>
                <a:cs typeface="微软雅黑"/>
              </a:rPr>
              <a:t>计数</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超出</a:t>
            </a:r>
            <a:r>
              <a:rPr lang="en-US" altLang="zh-CN" sz="1200" dirty="0" smtClean="0">
                <a:latin typeface="微软雅黑"/>
                <a:ea typeface="微软雅黑"/>
                <a:cs typeface="微软雅黑"/>
              </a:rPr>
              <a:t>ASN</a:t>
            </a:r>
            <a:r>
              <a:rPr lang="zh-CN" altLang="en-US" sz="1200" dirty="0" smtClean="0">
                <a:latin typeface="微软雅黑"/>
                <a:ea typeface="微软雅黑"/>
                <a:cs typeface="微软雅黑"/>
              </a:rPr>
              <a:t> </a:t>
            </a:r>
            <a:r>
              <a:rPr lang="en-US" altLang="zh-CN" sz="1200" dirty="0" smtClean="0">
                <a:latin typeface="微软雅黑"/>
                <a:ea typeface="微软雅黑"/>
                <a:cs typeface="微软雅黑"/>
              </a:rPr>
              <a:t>PO</a:t>
            </a:r>
            <a:r>
              <a:rPr lang="zh-CN" altLang="en-US" sz="1200" dirty="0" smtClean="0">
                <a:latin typeface="微软雅黑"/>
                <a:ea typeface="微软雅黑"/>
                <a:cs typeface="微软雅黑"/>
              </a:rPr>
              <a:t>计数</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低于</a:t>
            </a:r>
            <a:r>
              <a:rPr lang="en-US" altLang="zh-CN" sz="1200" dirty="0" smtClean="0">
                <a:latin typeface="微软雅黑"/>
                <a:ea typeface="微软雅黑"/>
                <a:cs typeface="微软雅黑"/>
              </a:rPr>
              <a:t>ASN</a:t>
            </a:r>
            <a:r>
              <a:rPr lang="zh-CN" altLang="en-US" sz="1200" dirty="0" smtClean="0">
                <a:latin typeface="微软雅黑"/>
                <a:ea typeface="微软雅黑"/>
                <a:cs typeface="微软雅黑"/>
              </a:rPr>
              <a:t> </a:t>
            </a:r>
            <a:r>
              <a:rPr lang="en-US" altLang="zh-CN" sz="1200" dirty="0" smtClean="0">
                <a:latin typeface="微软雅黑"/>
                <a:ea typeface="微软雅黑"/>
                <a:cs typeface="微软雅黑"/>
              </a:rPr>
              <a:t>PO</a:t>
            </a:r>
            <a:r>
              <a:rPr lang="zh-CN" altLang="en-US" sz="1200" dirty="0" smtClean="0">
                <a:latin typeface="微软雅黑"/>
                <a:ea typeface="微软雅黑"/>
                <a:cs typeface="微软雅黑"/>
              </a:rPr>
              <a:t>计数</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提前运抵天数</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发票编号</a:t>
            </a:r>
            <a:endParaRPr lang="en-US" altLang="zh-CN" sz="1200" dirty="0" smtClean="0">
              <a:latin typeface="微软雅黑"/>
              <a:ea typeface="微软雅黑"/>
              <a:cs typeface="微软雅黑"/>
            </a:endParaRPr>
          </a:p>
          <a:p>
            <a:pPr marL="171450" indent="-171450">
              <a:buFont typeface="Arial"/>
              <a:buChar char="•"/>
            </a:pPr>
            <a:r>
              <a:rPr lang="zh-CN" altLang="en-US" sz="1200" dirty="0" smtClean="0">
                <a:latin typeface="微软雅黑"/>
                <a:ea typeface="微软雅黑"/>
                <a:cs typeface="微软雅黑"/>
              </a:rPr>
              <a:t>发票单位成本</a:t>
            </a:r>
            <a:endParaRPr lang="en-US" altLang="zh-CN" sz="1200" dirty="0" smtClean="0">
              <a:latin typeface="微软雅黑"/>
              <a:ea typeface="微软雅黑"/>
              <a:cs typeface="微软雅黑"/>
            </a:endParaRPr>
          </a:p>
          <a:p>
            <a:r>
              <a:rPr kumimoji="1" lang="zh-CN" altLang="en-US" sz="1200" dirty="0" smtClean="0">
                <a:latin typeface="微软雅黑"/>
                <a:ea typeface="微软雅黑"/>
                <a:cs typeface="微软雅黑"/>
              </a:rPr>
              <a:t>    </a:t>
            </a:r>
            <a:r>
              <a:rPr kumimoji="1" lang="en-US" altLang="zh-CN" sz="1200" dirty="0" smtClean="0">
                <a:latin typeface="微软雅黑"/>
                <a:ea typeface="微软雅黑"/>
                <a:cs typeface="微软雅黑"/>
              </a:rPr>
              <a:t>……</a:t>
            </a:r>
            <a:endParaRPr kumimoji="1" lang="zh-CN" altLang="en-US" sz="1200" dirty="0"/>
          </a:p>
        </p:txBody>
      </p:sp>
      <p:sp>
        <p:nvSpPr>
          <p:cNvPr id="86" name="TextBox 85"/>
          <p:cNvSpPr txBox="1"/>
          <p:nvPr/>
        </p:nvSpPr>
        <p:spPr>
          <a:xfrm>
            <a:off x="838200" y="3048000"/>
            <a:ext cx="914400" cy="369332"/>
          </a:xfrm>
          <a:prstGeom prst="rect">
            <a:avLst/>
          </a:prstGeom>
          <a:noFill/>
        </p:spPr>
        <p:txBody>
          <a:bodyPr wrap="square" rtlCol="0">
            <a:spAutoFit/>
          </a:bodyPr>
          <a:lstStyle/>
          <a:p>
            <a:r>
              <a:rPr kumimoji="1" lang="zh-CN" altLang="en-US" dirty="0" smtClean="0">
                <a:latin typeface="微软雅黑"/>
                <a:ea typeface="微软雅黑"/>
                <a:cs typeface="微软雅黑"/>
              </a:rPr>
              <a:t>商品</a:t>
            </a:r>
            <a:endParaRPr kumimoji="1" lang="zh-CN" altLang="en-US" dirty="0">
              <a:latin typeface="微软雅黑"/>
              <a:ea typeface="微软雅黑"/>
              <a:cs typeface="微软雅黑"/>
            </a:endParaRPr>
          </a:p>
        </p:txBody>
      </p:sp>
      <p:sp>
        <p:nvSpPr>
          <p:cNvPr id="87" name="TextBox 86"/>
          <p:cNvSpPr txBox="1"/>
          <p:nvPr/>
        </p:nvSpPr>
        <p:spPr>
          <a:xfrm>
            <a:off x="838200" y="3810000"/>
            <a:ext cx="914400" cy="369332"/>
          </a:xfrm>
          <a:prstGeom prst="rect">
            <a:avLst/>
          </a:prstGeom>
          <a:noFill/>
        </p:spPr>
        <p:txBody>
          <a:bodyPr wrap="square" rtlCol="0">
            <a:spAutoFit/>
          </a:bodyPr>
          <a:lstStyle/>
          <a:p>
            <a:r>
              <a:rPr kumimoji="1" lang="zh-CN" altLang="en-US" dirty="0" smtClean="0">
                <a:latin typeface="微软雅黑"/>
                <a:ea typeface="微软雅黑"/>
                <a:cs typeface="微软雅黑"/>
              </a:rPr>
              <a:t>地点</a:t>
            </a:r>
            <a:endParaRPr kumimoji="1" lang="zh-CN" altLang="en-US" dirty="0">
              <a:latin typeface="微软雅黑"/>
              <a:ea typeface="微软雅黑"/>
              <a:cs typeface="微软雅黑"/>
            </a:endParaRPr>
          </a:p>
        </p:txBody>
      </p:sp>
      <p:sp>
        <p:nvSpPr>
          <p:cNvPr id="88" name="TextBox 87"/>
          <p:cNvSpPr txBox="1"/>
          <p:nvPr/>
        </p:nvSpPr>
        <p:spPr>
          <a:xfrm>
            <a:off x="838200" y="4507468"/>
            <a:ext cx="914400" cy="369332"/>
          </a:xfrm>
          <a:prstGeom prst="rect">
            <a:avLst/>
          </a:prstGeom>
          <a:noFill/>
        </p:spPr>
        <p:txBody>
          <a:bodyPr wrap="square" rtlCol="0">
            <a:spAutoFit/>
          </a:bodyPr>
          <a:lstStyle/>
          <a:p>
            <a:r>
              <a:rPr kumimoji="1" lang="zh-CN" altLang="en-US" dirty="0" smtClean="0">
                <a:latin typeface="微软雅黑"/>
                <a:ea typeface="微软雅黑"/>
                <a:cs typeface="微软雅黑"/>
              </a:rPr>
              <a:t>时间</a:t>
            </a:r>
            <a:endParaRPr kumimoji="1" lang="zh-CN" altLang="en-US" dirty="0">
              <a:latin typeface="微软雅黑"/>
              <a:ea typeface="微软雅黑"/>
              <a:cs typeface="微软雅黑"/>
            </a:endParaRPr>
          </a:p>
        </p:txBody>
      </p:sp>
      <p:sp>
        <p:nvSpPr>
          <p:cNvPr id="89" name="TextBox 88"/>
          <p:cNvSpPr txBox="1"/>
          <p:nvPr/>
        </p:nvSpPr>
        <p:spPr>
          <a:xfrm>
            <a:off x="685800" y="5193268"/>
            <a:ext cx="914400" cy="369332"/>
          </a:xfrm>
          <a:prstGeom prst="rect">
            <a:avLst/>
          </a:prstGeom>
          <a:noFill/>
        </p:spPr>
        <p:txBody>
          <a:bodyPr wrap="square" rtlCol="0">
            <a:spAutoFit/>
          </a:bodyPr>
          <a:lstStyle/>
          <a:p>
            <a:r>
              <a:rPr kumimoji="1" lang="zh-CN" altLang="en-US" dirty="0" smtClean="0">
                <a:latin typeface="微软雅黑"/>
                <a:ea typeface="微软雅黑"/>
                <a:cs typeface="微软雅黑"/>
              </a:rPr>
              <a:t>供应商</a:t>
            </a:r>
            <a:endParaRPr kumimoji="1" lang="zh-CN" altLang="en-US" dirty="0">
              <a:latin typeface="微软雅黑"/>
              <a:ea typeface="微软雅黑"/>
              <a:cs typeface="微软雅黑"/>
            </a:endParaRPr>
          </a:p>
        </p:txBody>
      </p:sp>
      <p:sp>
        <p:nvSpPr>
          <p:cNvPr id="90" name="TextBox 89"/>
          <p:cNvSpPr txBox="1"/>
          <p:nvPr/>
        </p:nvSpPr>
        <p:spPr>
          <a:xfrm>
            <a:off x="838200" y="5867400"/>
            <a:ext cx="914400" cy="369332"/>
          </a:xfrm>
          <a:prstGeom prst="rect">
            <a:avLst/>
          </a:prstGeom>
          <a:noFill/>
        </p:spPr>
        <p:txBody>
          <a:bodyPr wrap="square" rtlCol="0">
            <a:spAutoFit/>
          </a:bodyPr>
          <a:lstStyle/>
          <a:p>
            <a:r>
              <a:rPr kumimoji="1" lang="en-US" altLang="zh-CN" dirty="0" smtClean="0">
                <a:latin typeface="微软雅黑"/>
                <a:ea typeface="微软雅黑"/>
                <a:cs typeface="微软雅黑"/>
              </a:rPr>
              <a:t>……</a:t>
            </a:r>
            <a:endParaRPr kumimoji="1" lang="zh-CN" altLang="en-US" dirty="0">
              <a:latin typeface="微软雅黑"/>
              <a:ea typeface="微软雅黑"/>
              <a:cs typeface="微软雅黑"/>
            </a:endParaRPr>
          </a:p>
        </p:txBody>
      </p:sp>
    </p:spTree>
    <p:extLst>
      <p:ext uri="{BB962C8B-B14F-4D97-AF65-F5344CB8AC3E}">
        <p14:creationId xmlns="" xmlns:p14="http://schemas.microsoft.com/office/powerpoint/2010/main" val="33334184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TYLE" val="AcnStamp"/>
  <p:tag name="DATE" val="2012/11/9 16:29:29"/>
</p:tagLst>
</file>

<file path=ppt/tags/tag2.xml><?xml version="1.0" encoding="utf-8"?>
<p:tagLst xmlns:a="http://schemas.openxmlformats.org/drawingml/2006/main" xmlns:r="http://schemas.openxmlformats.org/officeDocument/2006/relationships" xmlns:p="http://schemas.openxmlformats.org/presentationml/2006/main">
  <p:tag name="STYLE" val="AcnStpConnector"/>
  <p:tag name="DATE" val="2012/11/9 16:29:29"/>
</p:tagLst>
</file>

<file path=ppt/tags/tag3.xml><?xml version="1.0" encoding="utf-8"?>
<p:tagLst xmlns:a="http://schemas.openxmlformats.org/drawingml/2006/main" xmlns:r="http://schemas.openxmlformats.org/officeDocument/2006/relationships" xmlns:p="http://schemas.openxmlformats.org/presentationml/2006/main">
  <p:tag name="STYLE" val="AcnStpConnector"/>
  <p:tag name="DATE" val="2012/11/9 16:29:29"/>
</p:tagLst>
</file>

<file path=ppt/tags/tag4.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RESIZE" val="Yes"/>
</p:tagLst>
</file>

<file path=ppt/theme/theme1.xml><?xml version="1.0" encoding="utf-8"?>
<a:theme xmlns:a="http://schemas.openxmlformats.org/drawingml/2006/main" name="8_IBM2009">
  <a:themeElements>
    <a:clrScheme name="8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fontScheme name="8_IBM200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a:ln>
              <a:noFill/>
            </a:ln>
            <a:solidFill>
              <a:schemeClr val="tx1"/>
            </a:solidFill>
            <a:effectLst/>
            <a:latin typeface="Arial" pitchFamily="-105" charset="0"/>
            <a:ea typeface="Arial" pitchFamily="-105" charset="0"/>
            <a:cs typeface="Arial" pitchFamily="-105"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a:ln>
              <a:noFill/>
            </a:ln>
            <a:solidFill>
              <a:schemeClr val="tx1"/>
            </a:solidFill>
            <a:effectLst/>
            <a:latin typeface="Arial" pitchFamily="-105" charset="0"/>
            <a:ea typeface="Arial" pitchFamily="-105" charset="0"/>
            <a:cs typeface="Arial" pitchFamily="-105" charset="0"/>
          </a:defRPr>
        </a:defPPr>
      </a:lstStyle>
    </a:lnDef>
  </a:objectDefaults>
  <a:extraClrSchemeLst>
    <a:extraClrScheme>
      <a:clrScheme name="8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32743</TotalTime>
  <Words>1953</Words>
  <Application>Microsoft Office PowerPoint</Application>
  <PresentationFormat>全屏显示(4:3)</PresentationFormat>
  <Paragraphs>366</Paragraphs>
  <Slides>20</Slides>
  <Notes>6</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8_IBM2009</vt:lpstr>
      <vt:lpstr>三福百货ERP项目 RA介绍</vt:lpstr>
      <vt:lpstr>Agenda</vt:lpstr>
      <vt:lpstr>零售业的趋势</vt:lpstr>
      <vt:lpstr>零售业的趋势（续）</vt:lpstr>
      <vt:lpstr>关键业务挑战</vt:lpstr>
      <vt:lpstr>分析协作提高产出  </vt:lpstr>
      <vt:lpstr>零售业务体系</vt:lpstr>
      <vt:lpstr>零售BI分析体系</vt:lpstr>
      <vt:lpstr>RA预制的分析点（事实）和分析角度（维度）</vt:lpstr>
      <vt:lpstr>RA标准功能介绍——模型组成</vt:lpstr>
      <vt:lpstr>RA标准功能介绍——模型组成</vt:lpstr>
      <vt:lpstr>RA标准功能介绍——维度/层级/属性</vt:lpstr>
      <vt:lpstr>RA标准功能介绍——事实</vt:lpstr>
      <vt:lpstr>RA标准功能介绍——仪表盘</vt:lpstr>
      <vt:lpstr>RA标准功能介绍——RA Demo Reports</vt:lpstr>
      <vt:lpstr>RA实施借鉴分享</vt:lpstr>
      <vt:lpstr>实例1：某全球知名IT卖场，RA实施</vt:lpstr>
      <vt:lpstr>实例2：某中国知名大卖场，RA实施</vt:lpstr>
      <vt:lpstr>三福实施准备项目</vt:lpstr>
      <vt:lpstr>三福实施准备项目</vt:lpstr>
    </vt:vector>
  </TitlesOfParts>
  <Company>IBM</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价格管理</dc:title>
  <dc:creator>Crystal</dc:creator>
  <cp:lastModifiedBy>Leo Zhu</cp:lastModifiedBy>
  <cp:revision>2271</cp:revision>
  <cp:lastPrinted>2009-06-25T18:16:03Z</cp:lastPrinted>
  <dcterms:created xsi:type="dcterms:W3CDTF">2009-10-01T23:36:50Z</dcterms:created>
  <dcterms:modified xsi:type="dcterms:W3CDTF">2013-07-02T11:37:34Z</dcterms:modified>
</cp:coreProperties>
</file>